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4.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5.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94789" r:id="rId8"/>
    <p:sldMasterId id="2147496904" r:id="rId9"/>
    <p:sldMasterId id="2147497312" r:id="rId10"/>
    <p:sldMasterId id="2147497423" r:id="rId11"/>
    <p:sldMasterId id="2147497978" r:id="rId12"/>
    <p:sldMasterId id="2147498220" r:id="rId13"/>
    <p:sldMasterId id="2147498316" r:id="rId14"/>
    <p:sldMasterId id="2147498318" r:id="rId15"/>
    <p:sldMasterId id="2147498376" r:id="rId16"/>
    <p:sldMasterId id="2147498526" r:id="rId17"/>
    <p:sldMasterId id="2147498605" r:id="rId18"/>
    <p:sldMasterId id="2147498636" r:id="rId19"/>
    <p:sldMasterId id="2147498648" r:id="rId20"/>
    <p:sldMasterId id="2147498660" r:id="rId21"/>
    <p:sldMasterId id="2147498672" r:id="rId22"/>
    <p:sldMasterId id="2147498684" r:id="rId23"/>
  </p:sldMasterIdLst>
  <p:notesMasterIdLst>
    <p:notesMasterId r:id="rId76"/>
  </p:notesMasterIdLst>
  <p:sldIdLst>
    <p:sldId id="331" r:id="rId24"/>
    <p:sldId id="330" r:id="rId25"/>
    <p:sldId id="259" r:id="rId26"/>
    <p:sldId id="3474" r:id="rId27"/>
    <p:sldId id="3476" r:id="rId28"/>
    <p:sldId id="261" r:id="rId29"/>
    <p:sldId id="3480" r:id="rId30"/>
    <p:sldId id="3470" r:id="rId31"/>
    <p:sldId id="265" r:id="rId32"/>
    <p:sldId id="262" r:id="rId33"/>
    <p:sldId id="3077" r:id="rId34"/>
    <p:sldId id="3777" r:id="rId35"/>
    <p:sldId id="256" r:id="rId36"/>
    <p:sldId id="980" r:id="rId37"/>
    <p:sldId id="3237" r:id="rId38"/>
    <p:sldId id="3809" r:id="rId39"/>
    <p:sldId id="3804" r:id="rId40"/>
    <p:sldId id="3791" r:id="rId41"/>
    <p:sldId id="3786" r:id="rId42"/>
    <p:sldId id="257" r:id="rId43"/>
    <p:sldId id="258" r:id="rId44"/>
    <p:sldId id="266" r:id="rId45"/>
    <p:sldId id="3787" r:id="rId46"/>
    <p:sldId id="260" r:id="rId47"/>
    <p:sldId id="3788" r:id="rId48"/>
    <p:sldId id="3789" r:id="rId49"/>
    <p:sldId id="263" r:id="rId50"/>
    <p:sldId id="264" r:id="rId51"/>
    <p:sldId id="287" r:id="rId52"/>
    <p:sldId id="3857" r:id="rId53"/>
    <p:sldId id="3858" r:id="rId54"/>
    <p:sldId id="3928" r:id="rId55"/>
    <p:sldId id="3929" r:id="rId56"/>
    <p:sldId id="3895" r:id="rId57"/>
    <p:sldId id="3880" r:id="rId58"/>
    <p:sldId id="3919" r:id="rId59"/>
    <p:sldId id="3930" r:id="rId60"/>
    <p:sldId id="3920" r:id="rId61"/>
    <p:sldId id="3908" r:id="rId62"/>
    <p:sldId id="3918" r:id="rId63"/>
    <p:sldId id="3926" r:id="rId64"/>
    <p:sldId id="3924" r:id="rId65"/>
    <p:sldId id="3914" r:id="rId66"/>
    <p:sldId id="3901" r:id="rId67"/>
    <p:sldId id="3910" r:id="rId68"/>
    <p:sldId id="3841" r:id="rId69"/>
    <p:sldId id="3922" r:id="rId70"/>
    <p:sldId id="3762" r:id="rId71"/>
    <p:sldId id="3695" r:id="rId72"/>
    <p:sldId id="2874" r:id="rId73"/>
    <p:sldId id="3484" r:id="rId74"/>
    <p:sldId id="3234" r:id="rId75"/>
  </p:sldIdLst>
  <p:sldSz cx="13004800" cy="9753600"/>
  <p:notesSz cx="7010400" cy="9296400"/>
  <p:embeddedFontLst>
    <p:embeddedFont>
      <p:font typeface="Algerian" panose="04020705040A02060702" pitchFamily="82" charset="0"/>
      <p:regular r:id="rId77"/>
    </p:embeddedFont>
    <p:embeddedFont>
      <p:font typeface="Arial Black" panose="020B0A04020102020204" pitchFamily="34" charset="0"/>
      <p:bold r:id="rId78"/>
    </p:embeddedFont>
    <p:embeddedFont>
      <p:font typeface="Arial Nova" panose="020B0504020202020204" pitchFamily="34" charset="0"/>
      <p:regular r:id="rId79"/>
      <p:bold r:id="rId80"/>
      <p:italic r:id="rId81"/>
      <p:boldItalic r:id="rId82"/>
    </p:embeddedFont>
    <p:embeddedFont>
      <p:font typeface="Bookman Old Style" panose="02050604050505020204" pitchFamily="18" charset="0"/>
      <p:regular r:id="rId83"/>
      <p:bold r:id="rId84"/>
      <p:italic r:id="rId85"/>
      <p:boldItalic r:id="rId86"/>
    </p:embeddedFont>
    <p:embeddedFont>
      <p:font typeface="Calisto MT" panose="02040603050505030304" pitchFamily="18" charset="0"/>
      <p:regular r:id="rId87"/>
      <p:bold r:id="rId88"/>
      <p:italic r:id="rId89"/>
      <p:boldItalic r:id="rId90"/>
    </p:embeddedFont>
    <p:embeddedFont>
      <p:font typeface="Consolas" panose="020B0609020204030204" pitchFamily="49" charset="0"/>
      <p:regular r:id="rId91"/>
      <p:bold r:id="rId92"/>
      <p:italic r:id="rId93"/>
      <p:boldItalic r:id="rId94"/>
    </p:embeddedFont>
    <p:embeddedFont>
      <p:font typeface="Eras Bold ITC" panose="020B0907030504020204" pitchFamily="34" charset="0"/>
      <p:regular r:id="rId95"/>
    </p:embeddedFont>
    <p:embeddedFont>
      <p:font typeface="Franklin Gothic Heavy" panose="020B0903020102020204" pitchFamily="34" charset="0"/>
      <p:regular r:id="rId96"/>
      <p:italic r:id="rId97"/>
    </p:embeddedFont>
    <p:embeddedFont>
      <p:font typeface="Georgia" panose="02040502050405020303" pitchFamily="18" charset="0"/>
      <p:regular r:id="rId98"/>
      <p:bold r:id="rId99"/>
      <p:italic r:id="rId100"/>
      <p:boldItalic r:id="rId101"/>
    </p:embeddedFont>
    <p:embeddedFont>
      <p:font typeface="Gill Sans Nova" panose="020B0602020104020203" pitchFamily="34" charset="0"/>
      <p:regular r:id="rId102"/>
      <p:bold r:id="rId103"/>
      <p:italic r:id="rId104"/>
      <p:boldItalic r:id="rId105"/>
    </p:embeddedFont>
    <p:embeddedFont>
      <p:font typeface="Grandview Display" panose="020B0502040204020203" pitchFamily="34" charset="0"/>
      <p:regular r:id="rId106"/>
      <p:italic r:id="rId107"/>
    </p:embeddedFont>
    <p:embeddedFont>
      <p:font typeface="Modern Love" panose="04090805081005020601" pitchFamily="82" charset="0"/>
      <p:regular r:id="rId108"/>
    </p:embeddedFont>
    <p:embeddedFont>
      <p:font typeface="Neue Haas Grotesk Text Pro" panose="020B0504020202020204" pitchFamily="34" charset="0"/>
      <p:regular r:id="rId109"/>
      <p:bold r:id="rId110"/>
      <p:italic r:id="rId111"/>
      <p:boldItalic r:id="rId112"/>
    </p:embeddedFont>
    <p:embeddedFont>
      <p:font typeface="PL Benguiat Frisky Bold" panose="020B0604020202020204" charset="0"/>
      <p:regular r:id="rId113"/>
    </p:embeddedFont>
    <p:embeddedFont>
      <p:font typeface="Portland Bold" panose="020B0604020202020204" charset="0"/>
      <p:regular r:id="rId114"/>
    </p:embeddedFont>
    <p:embeddedFont>
      <p:font typeface="Portland Heavy" panose="020B0604020202020204" charset="0"/>
      <p:regular r:id="rId115"/>
    </p:embeddedFont>
    <p:embeddedFont>
      <p:font typeface="Rockwell" panose="02060603020205020403" pitchFamily="18" charset="0"/>
      <p:regular r:id="rId116"/>
      <p:bold r:id="rId117"/>
      <p:italic r:id="rId118"/>
      <p:boldItalic r:id="rId119"/>
    </p:embeddedFont>
    <p:embeddedFont>
      <p:font typeface="The Hand" panose="03070502030502020204" pitchFamily="66" charset="0"/>
      <p:regular r:id="rId120"/>
      <p:bold r:id="rId121"/>
    </p:embeddedFont>
    <p:embeddedFont>
      <p:font typeface="Wingdings 2" panose="05020102010507070707" pitchFamily="18" charset="2"/>
      <p:regular r:id="rId1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MA JOHNSON" initials="" lastIdx="1" clrIdx="1"/>
  <p:cmAuthor id="1" name="rebecca lima" initials="rl" lastIdx="1" clrIdx="5">
    <p:extLst>
      <p:ext uri="{19B8F6BF-5375-455C-9EA6-DF929625EA0E}">
        <p15:presenceInfo xmlns:p15="http://schemas.microsoft.com/office/powerpoint/2012/main" userId="836ae0d99c40f954" providerId="Windows Live"/>
      </p:ext>
    </p:extLst>
  </p:cmAuthor>
  <p:cmAuthor id="2" name="Ashley Butler" initials="AB" lastIdx="2" clrIdx="6">
    <p:extLst>
      <p:ext uri="{19B8F6BF-5375-455C-9EA6-DF929625EA0E}">
        <p15:presenceInfo xmlns:p15="http://schemas.microsoft.com/office/powerpoint/2012/main" userId="S::butler.ashley@somersetcollegeprep.org::3bbca881-3c6f-4abc-94a3-40b7cb85ee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FFFFCC"/>
    <a:srgbClr val="FFCC66"/>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A2513F-0098-476F-AE7B-956FC68A50EA}" v="7" dt="2025-05-14T22:06:51.284"/>
    <p1510:client id="{CBCFA143-D7C6-421C-871D-558D11908E94}" v="6" dt="2025-05-14T12:16:55.363"/>
  </p1510:revLst>
</p1510:revInfo>
</file>

<file path=ppt/tableStyles.xml><?xml version="1.0" encoding="utf-8"?>
<a:tblStyleLst xmlns:a="http://schemas.openxmlformats.org/drawingml/2006/main" def="{C7E8CD22-AA27-428D-8762-F23AEEC335BA}">
  <a:tblStyle styleId="{C7E8CD22-AA27-428D-8762-F23AEEC335BA}"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840" y="66"/>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117" Type="http://schemas.openxmlformats.org/officeDocument/2006/relationships/font" Target="fonts/font41.fntdata"/><Relationship Id="rId21" Type="http://schemas.openxmlformats.org/officeDocument/2006/relationships/slideMaster" Target="slideMasters/slideMaster14.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font" Target="fonts/font8.fntdata"/><Relationship Id="rId89" Type="http://schemas.openxmlformats.org/officeDocument/2006/relationships/font" Target="fonts/font13.fntdata"/><Relationship Id="rId112" Type="http://schemas.openxmlformats.org/officeDocument/2006/relationships/font" Target="fonts/font36.fntdata"/><Relationship Id="rId16" Type="http://schemas.openxmlformats.org/officeDocument/2006/relationships/slideMaster" Target="slideMasters/slideMaster9.xml"/><Relationship Id="rId107" Type="http://schemas.openxmlformats.org/officeDocument/2006/relationships/font" Target="fonts/font31.fntdata"/><Relationship Id="rId11" Type="http://schemas.openxmlformats.org/officeDocument/2006/relationships/slideMaster" Target="slideMasters/slideMaster4.xml"/><Relationship Id="rId32" Type="http://schemas.openxmlformats.org/officeDocument/2006/relationships/slide" Target="slides/slide9.xml"/><Relationship Id="rId37" Type="http://schemas.openxmlformats.org/officeDocument/2006/relationships/slide" Target="slides/slide14.xml"/><Relationship Id="rId53" Type="http://schemas.openxmlformats.org/officeDocument/2006/relationships/slide" Target="slides/slide30.xml"/><Relationship Id="rId58" Type="http://schemas.openxmlformats.org/officeDocument/2006/relationships/slide" Target="slides/slide35.xml"/><Relationship Id="rId74" Type="http://schemas.openxmlformats.org/officeDocument/2006/relationships/slide" Target="slides/slide51.xml"/><Relationship Id="rId79" Type="http://schemas.openxmlformats.org/officeDocument/2006/relationships/font" Target="fonts/font3.fntdata"/><Relationship Id="rId102" Type="http://schemas.openxmlformats.org/officeDocument/2006/relationships/font" Target="fonts/font26.fntdata"/><Relationship Id="rId123" Type="http://schemas.openxmlformats.org/officeDocument/2006/relationships/commentAuthors" Target="commentAuthors.xml"/><Relationship Id="rId128" Type="http://schemas.microsoft.com/office/2015/10/relationships/revisionInfo" Target="revisionInfo.xml"/><Relationship Id="rId5" Type="http://schemas.openxmlformats.org/officeDocument/2006/relationships/customXml" Target="../customXml/item5.xml"/><Relationship Id="rId90" Type="http://schemas.openxmlformats.org/officeDocument/2006/relationships/font" Target="fonts/font14.fntdata"/><Relationship Id="rId95" Type="http://schemas.openxmlformats.org/officeDocument/2006/relationships/font" Target="fonts/font19.fntdata"/><Relationship Id="rId22" Type="http://schemas.openxmlformats.org/officeDocument/2006/relationships/slideMaster" Target="slideMasters/slideMaster15.xml"/><Relationship Id="rId27" Type="http://schemas.openxmlformats.org/officeDocument/2006/relationships/slide" Target="slides/slide4.xml"/><Relationship Id="rId43" Type="http://schemas.openxmlformats.org/officeDocument/2006/relationships/slide" Target="slides/slide20.xml"/><Relationship Id="rId48" Type="http://schemas.openxmlformats.org/officeDocument/2006/relationships/slide" Target="slides/slide25.xml"/><Relationship Id="rId64" Type="http://schemas.openxmlformats.org/officeDocument/2006/relationships/slide" Target="slides/slide41.xml"/><Relationship Id="rId69" Type="http://schemas.openxmlformats.org/officeDocument/2006/relationships/slide" Target="slides/slide46.xml"/><Relationship Id="rId113" Type="http://schemas.openxmlformats.org/officeDocument/2006/relationships/font" Target="fonts/font37.fntdata"/><Relationship Id="rId118" Type="http://schemas.openxmlformats.org/officeDocument/2006/relationships/font" Target="fonts/font42.fntdata"/><Relationship Id="rId80" Type="http://schemas.openxmlformats.org/officeDocument/2006/relationships/font" Target="fonts/font4.fntdata"/><Relationship Id="rId85" Type="http://schemas.openxmlformats.org/officeDocument/2006/relationships/font" Target="fonts/font9.fntdata"/><Relationship Id="rId12" Type="http://schemas.openxmlformats.org/officeDocument/2006/relationships/slideMaster" Target="slideMasters/slideMaster5.xml"/><Relationship Id="rId17" Type="http://schemas.openxmlformats.org/officeDocument/2006/relationships/slideMaster" Target="slideMasters/slideMaster10.xml"/><Relationship Id="rId33" Type="http://schemas.openxmlformats.org/officeDocument/2006/relationships/slide" Target="slides/slide10.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font" Target="fonts/font27.fntdata"/><Relationship Id="rId108" Type="http://schemas.openxmlformats.org/officeDocument/2006/relationships/font" Target="fonts/font32.fntdata"/><Relationship Id="rId124" Type="http://schemas.openxmlformats.org/officeDocument/2006/relationships/presProps" Target="presProps.xml"/><Relationship Id="rId54" Type="http://schemas.openxmlformats.org/officeDocument/2006/relationships/slide" Target="slides/slide31.xml"/><Relationship Id="rId70" Type="http://schemas.openxmlformats.org/officeDocument/2006/relationships/slide" Target="slides/slide47.xml"/><Relationship Id="rId75" Type="http://schemas.openxmlformats.org/officeDocument/2006/relationships/slide" Target="slides/slide52.xml"/><Relationship Id="rId91" Type="http://schemas.openxmlformats.org/officeDocument/2006/relationships/font" Target="fonts/font15.fntdata"/><Relationship Id="rId96" Type="http://schemas.openxmlformats.org/officeDocument/2006/relationships/font" Target="fonts/font20.fntdata"/><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slideMaster" Target="slideMasters/slideMaster16.xml"/><Relationship Id="rId28" Type="http://schemas.openxmlformats.org/officeDocument/2006/relationships/slide" Target="slides/slide5.xml"/><Relationship Id="rId49" Type="http://schemas.openxmlformats.org/officeDocument/2006/relationships/slide" Target="slides/slide26.xml"/><Relationship Id="rId114" Type="http://schemas.openxmlformats.org/officeDocument/2006/relationships/font" Target="fonts/font38.fntdata"/><Relationship Id="rId119" Type="http://schemas.openxmlformats.org/officeDocument/2006/relationships/font" Target="fonts/font43.fntdata"/><Relationship Id="rId44" Type="http://schemas.openxmlformats.org/officeDocument/2006/relationships/slide" Target="slides/slide21.xml"/><Relationship Id="rId60" Type="http://schemas.openxmlformats.org/officeDocument/2006/relationships/slide" Target="slides/slide37.xml"/><Relationship Id="rId65" Type="http://schemas.openxmlformats.org/officeDocument/2006/relationships/slide" Target="slides/slide42.xml"/><Relationship Id="rId81" Type="http://schemas.openxmlformats.org/officeDocument/2006/relationships/font" Target="fonts/font5.fntdata"/><Relationship Id="rId86" Type="http://schemas.openxmlformats.org/officeDocument/2006/relationships/font" Target="fonts/font10.fntdata"/><Relationship Id="rId13" Type="http://schemas.openxmlformats.org/officeDocument/2006/relationships/slideMaster" Target="slideMasters/slideMaster6.xml"/><Relationship Id="rId18" Type="http://schemas.openxmlformats.org/officeDocument/2006/relationships/slideMaster" Target="slideMasters/slideMaster11.xml"/><Relationship Id="rId39" Type="http://schemas.openxmlformats.org/officeDocument/2006/relationships/slide" Target="slides/slide16.xml"/><Relationship Id="rId109" Type="http://schemas.openxmlformats.org/officeDocument/2006/relationships/font" Target="fonts/font33.fntdata"/><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notesMaster" Target="notesMasters/notesMaster1.xml"/><Relationship Id="rId97" Type="http://schemas.openxmlformats.org/officeDocument/2006/relationships/font" Target="fonts/font21.fntdata"/><Relationship Id="rId104" Type="http://schemas.openxmlformats.org/officeDocument/2006/relationships/font" Target="fonts/font28.fntdata"/><Relationship Id="rId120" Type="http://schemas.openxmlformats.org/officeDocument/2006/relationships/font" Target="fonts/font44.fntdata"/><Relationship Id="rId125" Type="http://schemas.openxmlformats.org/officeDocument/2006/relationships/viewProps" Target="viewProps.xml"/><Relationship Id="rId7" Type="http://schemas.openxmlformats.org/officeDocument/2006/relationships/customXml" Target="../customXml/item7.xml"/><Relationship Id="rId71" Type="http://schemas.openxmlformats.org/officeDocument/2006/relationships/slide" Target="slides/slide48.xml"/><Relationship Id="rId92" Type="http://schemas.openxmlformats.org/officeDocument/2006/relationships/font" Target="fonts/font16.fntdata"/><Relationship Id="rId2" Type="http://schemas.openxmlformats.org/officeDocument/2006/relationships/customXml" Target="../customXml/item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font" Target="fonts/font11.fntdata"/><Relationship Id="rId110" Type="http://schemas.openxmlformats.org/officeDocument/2006/relationships/font" Target="fonts/font34.fntdata"/><Relationship Id="rId115" Type="http://schemas.openxmlformats.org/officeDocument/2006/relationships/font" Target="fonts/font39.fntdata"/><Relationship Id="rId61" Type="http://schemas.openxmlformats.org/officeDocument/2006/relationships/slide" Target="slides/slide38.xml"/><Relationship Id="rId82" Type="http://schemas.openxmlformats.org/officeDocument/2006/relationships/font" Target="fonts/font6.fntdata"/><Relationship Id="rId19" Type="http://schemas.openxmlformats.org/officeDocument/2006/relationships/slideMaster" Target="slideMasters/slideMaster12.xml"/><Relationship Id="rId14" Type="http://schemas.openxmlformats.org/officeDocument/2006/relationships/slideMaster" Target="slideMasters/slideMaster7.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font" Target="fonts/font1.fntdata"/><Relationship Id="rId100" Type="http://schemas.openxmlformats.org/officeDocument/2006/relationships/font" Target="fonts/font24.fntdata"/><Relationship Id="rId105" Type="http://schemas.openxmlformats.org/officeDocument/2006/relationships/font" Target="fonts/font29.fntdata"/><Relationship Id="rId126" Type="http://schemas.openxmlformats.org/officeDocument/2006/relationships/theme" Target="theme/theme1.xml"/><Relationship Id="rId8" Type="http://schemas.openxmlformats.org/officeDocument/2006/relationships/slideMaster" Target="slideMasters/slideMaster1.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font" Target="fonts/font17.fntdata"/><Relationship Id="rId98" Type="http://schemas.openxmlformats.org/officeDocument/2006/relationships/font" Target="fonts/font22.fntdata"/><Relationship Id="rId121" Type="http://schemas.openxmlformats.org/officeDocument/2006/relationships/font" Target="fonts/font45.fntdata"/><Relationship Id="rId3" Type="http://schemas.openxmlformats.org/officeDocument/2006/relationships/customXml" Target="../customXml/item3.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 Id="rId116" Type="http://schemas.openxmlformats.org/officeDocument/2006/relationships/font" Target="fonts/font40.fntdata"/><Relationship Id="rId20" Type="http://schemas.openxmlformats.org/officeDocument/2006/relationships/slideMaster" Target="slideMasters/slideMaster13.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font" Target="fonts/font7.fntdata"/><Relationship Id="rId88" Type="http://schemas.openxmlformats.org/officeDocument/2006/relationships/font" Target="fonts/font12.fntdata"/><Relationship Id="rId111" Type="http://schemas.openxmlformats.org/officeDocument/2006/relationships/font" Target="fonts/font35.fntdata"/><Relationship Id="rId15" Type="http://schemas.openxmlformats.org/officeDocument/2006/relationships/slideMaster" Target="slideMasters/slideMaster8.xml"/><Relationship Id="rId36" Type="http://schemas.openxmlformats.org/officeDocument/2006/relationships/slide" Target="slides/slide13.xml"/><Relationship Id="rId57" Type="http://schemas.openxmlformats.org/officeDocument/2006/relationships/slide" Target="slides/slide34.xml"/><Relationship Id="rId106" Type="http://schemas.openxmlformats.org/officeDocument/2006/relationships/font" Target="fonts/font30.fntdata"/><Relationship Id="rId127" Type="http://schemas.openxmlformats.org/officeDocument/2006/relationships/tableStyles" Target="tableStyles.xml"/><Relationship Id="rId10" Type="http://schemas.openxmlformats.org/officeDocument/2006/relationships/slideMaster" Target="slideMasters/slideMaster3.xml"/><Relationship Id="rId31" Type="http://schemas.openxmlformats.org/officeDocument/2006/relationships/slide" Target="slides/slide8.xml"/><Relationship Id="rId52" Type="http://schemas.openxmlformats.org/officeDocument/2006/relationships/slide" Target="slides/slide29.xml"/><Relationship Id="rId73" Type="http://schemas.openxmlformats.org/officeDocument/2006/relationships/slide" Target="slides/slide50.xml"/><Relationship Id="rId78" Type="http://schemas.openxmlformats.org/officeDocument/2006/relationships/font" Target="fonts/font2.fntdata"/><Relationship Id="rId94" Type="http://schemas.openxmlformats.org/officeDocument/2006/relationships/font" Target="fonts/font18.fntdata"/><Relationship Id="rId99" Type="http://schemas.openxmlformats.org/officeDocument/2006/relationships/font" Target="fonts/font23.fntdata"/><Relationship Id="rId101" Type="http://schemas.openxmlformats.org/officeDocument/2006/relationships/font" Target="fonts/font25.fntdata"/><Relationship Id="rId122" Type="http://schemas.openxmlformats.org/officeDocument/2006/relationships/font" Target="fonts/font46.fntdata"/><Relationship Id="rId4" Type="http://schemas.openxmlformats.org/officeDocument/2006/relationships/customXml" Target="../customXml/item4.xml"/><Relationship Id="rId9" Type="http://schemas.openxmlformats.org/officeDocument/2006/relationships/slideMaster" Target="slideMasters/slideMaster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842481-6C2E-4BB2-97A4-2FB4A82ADB23}" type="doc">
      <dgm:prSet loTypeId="urn:microsoft.com/office/officeart/2005/8/layout/process5" loCatId="process" qsTypeId="urn:microsoft.com/office/officeart/2005/8/quickstyle/simple1" qsCatId="simple" csTypeId="urn:microsoft.com/office/officeart/2005/8/colors/colorful1" csCatId="colorful"/>
      <dgm:spPr/>
      <dgm:t>
        <a:bodyPr/>
        <a:lstStyle/>
        <a:p>
          <a:endParaRPr lang="en-US"/>
        </a:p>
      </dgm:t>
    </dgm:pt>
    <dgm:pt modelId="{BB8EA22E-87F6-4C7E-AB5F-CD54CE64F46C}">
      <dgm:prSet/>
      <dgm:spPr/>
      <dgm:t>
        <a:bodyPr/>
        <a:lstStyle/>
        <a:p>
          <a:r>
            <a:rPr lang="en-US"/>
            <a:t>Discipline is applied with mutual respect in a firm, fair , reasonable and consistent manner.</a:t>
          </a:r>
        </a:p>
      </dgm:t>
    </dgm:pt>
    <dgm:pt modelId="{95278A6F-18B0-4E63-A24E-3EF55E53BB10}" type="parTrans" cxnId="{FF69B431-59AB-4203-A805-8752CEF7B0B7}">
      <dgm:prSet/>
      <dgm:spPr/>
      <dgm:t>
        <a:bodyPr/>
        <a:lstStyle/>
        <a:p>
          <a:endParaRPr lang="en-US"/>
        </a:p>
      </dgm:t>
    </dgm:pt>
    <dgm:pt modelId="{F1BB9147-31EA-483A-9560-24299342C792}" type="sibTrans" cxnId="{FF69B431-59AB-4203-A805-8752CEF7B0B7}">
      <dgm:prSet/>
      <dgm:spPr/>
      <dgm:t>
        <a:bodyPr/>
        <a:lstStyle/>
        <a:p>
          <a:endParaRPr lang="en-US"/>
        </a:p>
      </dgm:t>
    </dgm:pt>
    <dgm:pt modelId="{2B20C61C-6A82-436E-828C-5379B98FE9A7}">
      <dgm:prSet/>
      <dgm:spPr/>
      <dgm:t>
        <a:bodyPr/>
        <a:lstStyle/>
        <a:p>
          <a:r>
            <a:rPr lang="en-US" i="1" u="sng"/>
            <a:t>Preventive</a:t>
          </a:r>
          <a:r>
            <a:rPr lang="en-US"/>
            <a:t> Morning announcements, Teacher and School's Rules &amp; Expectations</a:t>
          </a:r>
        </a:p>
      </dgm:t>
    </dgm:pt>
    <dgm:pt modelId="{8FBB90C5-EA68-4D11-8DA8-3186D78F90E1}" type="parTrans" cxnId="{3DE3EBDA-6550-486E-9D03-B08C3C46EB8B}">
      <dgm:prSet/>
      <dgm:spPr/>
      <dgm:t>
        <a:bodyPr/>
        <a:lstStyle/>
        <a:p>
          <a:endParaRPr lang="en-US"/>
        </a:p>
      </dgm:t>
    </dgm:pt>
    <dgm:pt modelId="{B271DB5E-6B08-4553-99C4-C831E384A444}" type="sibTrans" cxnId="{3DE3EBDA-6550-486E-9D03-B08C3C46EB8B}">
      <dgm:prSet/>
      <dgm:spPr/>
      <dgm:t>
        <a:bodyPr/>
        <a:lstStyle/>
        <a:p>
          <a:endParaRPr lang="en-US"/>
        </a:p>
      </dgm:t>
    </dgm:pt>
    <dgm:pt modelId="{781DF4C5-4BC7-43C0-B72A-55D9C66F12AD}">
      <dgm:prSet/>
      <dgm:spPr/>
      <dgm:t>
        <a:bodyPr/>
        <a:lstStyle/>
        <a:p>
          <a:r>
            <a:rPr lang="en-US" i="1" u="sng"/>
            <a:t>Supportive</a:t>
          </a:r>
          <a:r>
            <a:rPr lang="en-US"/>
            <a:t> Warnings for students to get back on task. Email notification to parents</a:t>
          </a:r>
        </a:p>
      </dgm:t>
    </dgm:pt>
    <dgm:pt modelId="{B6967932-D22C-4336-B828-F7565C68731C}" type="parTrans" cxnId="{A4E1F424-B95D-4575-8554-C8CA85809712}">
      <dgm:prSet/>
      <dgm:spPr/>
      <dgm:t>
        <a:bodyPr/>
        <a:lstStyle/>
        <a:p>
          <a:endParaRPr lang="en-US"/>
        </a:p>
      </dgm:t>
    </dgm:pt>
    <dgm:pt modelId="{23319003-8703-4DE4-8042-4B2683F3F3BB}" type="sibTrans" cxnId="{A4E1F424-B95D-4575-8554-C8CA85809712}">
      <dgm:prSet/>
      <dgm:spPr/>
      <dgm:t>
        <a:bodyPr/>
        <a:lstStyle/>
        <a:p>
          <a:endParaRPr lang="en-US"/>
        </a:p>
      </dgm:t>
    </dgm:pt>
    <dgm:pt modelId="{D7A4B805-1A0D-4362-825D-E94E30AC2A74}">
      <dgm:prSet/>
      <dgm:spPr/>
      <dgm:t>
        <a:bodyPr/>
        <a:lstStyle/>
        <a:p>
          <a:r>
            <a:rPr lang="en-US" i="1" u="sng"/>
            <a:t>Corrective</a:t>
          </a:r>
          <a:r>
            <a:rPr lang="en-US"/>
            <a:t> Weekly Monday Detentions, Monthly Saturday Detentions</a:t>
          </a:r>
        </a:p>
      </dgm:t>
    </dgm:pt>
    <dgm:pt modelId="{2C0E2E63-F990-4D75-BFA9-6FF66125F982}" type="parTrans" cxnId="{37656E4C-E24A-4BCC-A82B-4FDBE772D961}">
      <dgm:prSet/>
      <dgm:spPr/>
      <dgm:t>
        <a:bodyPr/>
        <a:lstStyle/>
        <a:p>
          <a:endParaRPr lang="en-US"/>
        </a:p>
      </dgm:t>
    </dgm:pt>
    <dgm:pt modelId="{9B72D08F-6F23-4A2D-96B0-E5AD9668ED92}" type="sibTrans" cxnId="{37656E4C-E24A-4BCC-A82B-4FDBE772D961}">
      <dgm:prSet/>
      <dgm:spPr/>
      <dgm:t>
        <a:bodyPr/>
        <a:lstStyle/>
        <a:p>
          <a:endParaRPr lang="en-US"/>
        </a:p>
      </dgm:t>
    </dgm:pt>
    <dgm:pt modelId="{E4961059-008F-432F-BE37-F3241ADFDE7C}" type="pres">
      <dgm:prSet presAssocID="{6A842481-6C2E-4BB2-97A4-2FB4A82ADB23}" presName="diagram" presStyleCnt="0">
        <dgm:presLayoutVars>
          <dgm:dir/>
          <dgm:resizeHandles val="exact"/>
        </dgm:presLayoutVars>
      </dgm:prSet>
      <dgm:spPr/>
    </dgm:pt>
    <dgm:pt modelId="{D587CD70-AFB9-4AA3-A3CA-8448CE59708A}" type="pres">
      <dgm:prSet presAssocID="{BB8EA22E-87F6-4C7E-AB5F-CD54CE64F46C}" presName="node" presStyleLbl="node1" presStyleIdx="0" presStyleCnt="4">
        <dgm:presLayoutVars>
          <dgm:bulletEnabled val="1"/>
        </dgm:presLayoutVars>
      </dgm:prSet>
      <dgm:spPr/>
    </dgm:pt>
    <dgm:pt modelId="{D1B626C8-3ABA-444E-AB8F-AF17EDA334AD}" type="pres">
      <dgm:prSet presAssocID="{F1BB9147-31EA-483A-9560-24299342C792}" presName="sibTrans" presStyleLbl="sibTrans2D1" presStyleIdx="0" presStyleCnt="3"/>
      <dgm:spPr/>
    </dgm:pt>
    <dgm:pt modelId="{0C6A48DC-6797-45F9-BB36-14E3C4D8B79E}" type="pres">
      <dgm:prSet presAssocID="{F1BB9147-31EA-483A-9560-24299342C792}" presName="connectorText" presStyleLbl="sibTrans2D1" presStyleIdx="0" presStyleCnt="3"/>
      <dgm:spPr/>
    </dgm:pt>
    <dgm:pt modelId="{EA410F05-B776-4256-99FB-CDC7597A8D18}" type="pres">
      <dgm:prSet presAssocID="{2B20C61C-6A82-436E-828C-5379B98FE9A7}" presName="node" presStyleLbl="node1" presStyleIdx="1" presStyleCnt="4">
        <dgm:presLayoutVars>
          <dgm:bulletEnabled val="1"/>
        </dgm:presLayoutVars>
      </dgm:prSet>
      <dgm:spPr/>
    </dgm:pt>
    <dgm:pt modelId="{C9DB4FD1-7E33-4D80-84F5-94D738282FE0}" type="pres">
      <dgm:prSet presAssocID="{B271DB5E-6B08-4553-99C4-C831E384A444}" presName="sibTrans" presStyleLbl="sibTrans2D1" presStyleIdx="1" presStyleCnt="3"/>
      <dgm:spPr/>
    </dgm:pt>
    <dgm:pt modelId="{47A6F70B-7694-46AE-815C-C479A2CD0F9F}" type="pres">
      <dgm:prSet presAssocID="{B271DB5E-6B08-4553-99C4-C831E384A444}" presName="connectorText" presStyleLbl="sibTrans2D1" presStyleIdx="1" presStyleCnt="3"/>
      <dgm:spPr/>
    </dgm:pt>
    <dgm:pt modelId="{E4BC53BB-06C1-4F0B-BCD6-AC1D88D7DA7D}" type="pres">
      <dgm:prSet presAssocID="{781DF4C5-4BC7-43C0-B72A-55D9C66F12AD}" presName="node" presStyleLbl="node1" presStyleIdx="2" presStyleCnt="4">
        <dgm:presLayoutVars>
          <dgm:bulletEnabled val="1"/>
        </dgm:presLayoutVars>
      </dgm:prSet>
      <dgm:spPr/>
    </dgm:pt>
    <dgm:pt modelId="{60712B51-B265-4808-85E3-7531BF92EE08}" type="pres">
      <dgm:prSet presAssocID="{23319003-8703-4DE4-8042-4B2683F3F3BB}" presName="sibTrans" presStyleLbl="sibTrans2D1" presStyleIdx="2" presStyleCnt="3"/>
      <dgm:spPr/>
    </dgm:pt>
    <dgm:pt modelId="{560C8958-744C-43FE-9546-017B14660226}" type="pres">
      <dgm:prSet presAssocID="{23319003-8703-4DE4-8042-4B2683F3F3BB}" presName="connectorText" presStyleLbl="sibTrans2D1" presStyleIdx="2" presStyleCnt="3"/>
      <dgm:spPr/>
    </dgm:pt>
    <dgm:pt modelId="{A5864668-F092-4E44-8583-B666B033A682}" type="pres">
      <dgm:prSet presAssocID="{D7A4B805-1A0D-4362-825D-E94E30AC2A74}" presName="node" presStyleLbl="node1" presStyleIdx="3" presStyleCnt="4">
        <dgm:presLayoutVars>
          <dgm:bulletEnabled val="1"/>
        </dgm:presLayoutVars>
      </dgm:prSet>
      <dgm:spPr/>
    </dgm:pt>
  </dgm:ptLst>
  <dgm:cxnLst>
    <dgm:cxn modelId="{AFF77402-2CDE-4795-AAB7-B834913537A4}" type="presOf" srcId="{23319003-8703-4DE4-8042-4B2683F3F3BB}" destId="{560C8958-744C-43FE-9546-017B14660226}" srcOrd="1" destOrd="0" presId="urn:microsoft.com/office/officeart/2005/8/layout/process5"/>
    <dgm:cxn modelId="{49147B0B-9E66-40BB-B80E-EDCE4B5443CE}" type="presOf" srcId="{B271DB5E-6B08-4553-99C4-C831E384A444}" destId="{C9DB4FD1-7E33-4D80-84F5-94D738282FE0}" srcOrd="0" destOrd="0" presId="urn:microsoft.com/office/officeart/2005/8/layout/process5"/>
    <dgm:cxn modelId="{CAA44F1A-ED05-4AEF-9038-8BBC67EF15B8}" type="presOf" srcId="{BB8EA22E-87F6-4C7E-AB5F-CD54CE64F46C}" destId="{D587CD70-AFB9-4AA3-A3CA-8448CE59708A}" srcOrd="0" destOrd="0" presId="urn:microsoft.com/office/officeart/2005/8/layout/process5"/>
    <dgm:cxn modelId="{A4E1F424-B95D-4575-8554-C8CA85809712}" srcId="{6A842481-6C2E-4BB2-97A4-2FB4A82ADB23}" destId="{781DF4C5-4BC7-43C0-B72A-55D9C66F12AD}" srcOrd="2" destOrd="0" parTransId="{B6967932-D22C-4336-B828-F7565C68731C}" sibTransId="{23319003-8703-4DE4-8042-4B2683F3F3BB}"/>
    <dgm:cxn modelId="{FF69B431-59AB-4203-A805-8752CEF7B0B7}" srcId="{6A842481-6C2E-4BB2-97A4-2FB4A82ADB23}" destId="{BB8EA22E-87F6-4C7E-AB5F-CD54CE64F46C}" srcOrd="0" destOrd="0" parTransId="{95278A6F-18B0-4E63-A24E-3EF55E53BB10}" sibTransId="{F1BB9147-31EA-483A-9560-24299342C792}"/>
    <dgm:cxn modelId="{02330A64-8A2C-417D-966B-E7D599F3B39C}" type="presOf" srcId="{B271DB5E-6B08-4553-99C4-C831E384A444}" destId="{47A6F70B-7694-46AE-815C-C479A2CD0F9F}" srcOrd="1" destOrd="0" presId="urn:microsoft.com/office/officeart/2005/8/layout/process5"/>
    <dgm:cxn modelId="{37656E4C-E24A-4BCC-A82B-4FDBE772D961}" srcId="{6A842481-6C2E-4BB2-97A4-2FB4A82ADB23}" destId="{D7A4B805-1A0D-4362-825D-E94E30AC2A74}" srcOrd="3" destOrd="0" parTransId="{2C0E2E63-F990-4D75-BFA9-6FF66125F982}" sibTransId="{9B72D08F-6F23-4A2D-96B0-E5AD9668ED92}"/>
    <dgm:cxn modelId="{D0D10B75-DE8D-4FC4-AD14-11B524FE7C1D}" type="presOf" srcId="{23319003-8703-4DE4-8042-4B2683F3F3BB}" destId="{60712B51-B265-4808-85E3-7531BF92EE08}" srcOrd="0" destOrd="0" presId="urn:microsoft.com/office/officeart/2005/8/layout/process5"/>
    <dgm:cxn modelId="{5AFD4C9A-E3FB-4848-A861-9A59C9D33522}" type="presOf" srcId="{6A842481-6C2E-4BB2-97A4-2FB4A82ADB23}" destId="{E4961059-008F-432F-BE37-F3241ADFDE7C}" srcOrd="0" destOrd="0" presId="urn:microsoft.com/office/officeart/2005/8/layout/process5"/>
    <dgm:cxn modelId="{2D1CBE9D-622B-4D49-90B3-2269C7DD73C9}" type="presOf" srcId="{F1BB9147-31EA-483A-9560-24299342C792}" destId="{0C6A48DC-6797-45F9-BB36-14E3C4D8B79E}" srcOrd="1" destOrd="0" presId="urn:microsoft.com/office/officeart/2005/8/layout/process5"/>
    <dgm:cxn modelId="{AA402DA1-E7CC-4AB4-A2E9-117D380DCC1B}" type="presOf" srcId="{2B20C61C-6A82-436E-828C-5379B98FE9A7}" destId="{EA410F05-B776-4256-99FB-CDC7597A8D18}" srcOrd="0" destOrd="0" presId="urn:microsoft.com/office/officeart/2005/8/layout/process5"/>
    <dgm:cxn modelId="{7B4876C1-76D8-4BEB-AD60-224CE9346705}" type="presOf" srcId="{F1BB9147-31EA-483A-9560-24299342C792}" destId="{D1B626C8-3ABA-444E-AB8F-AF17EDA334AD}" srcOrd="0" destOrd="0" presId="urn:microsoft.com/office/officeart/2005/8/layout/process5"/>
    <dgm:cxn modelId="{0E869ACA-4E6C-4EE1-AD14-EFD704B6D839}" type="presOf" srcId="{781DF4C5-4BC7-43C0-B72A-55D9C66F12AD}" destId="{E4BC53BB-06C1-4F0B-BCD6-AC1D88D7DA7D}" srcOrd="0" destOrd="0" presId="urn:microsoft.com/office/officeart/2005/8/layout/process5"/>
    <dgm:cxn modelId="{419FF8CB-3AA4-4F7F-85B1-5F0DD74C3E6A}" type="presOf" srcId="{D7A4B805-1A0D-4362-825D-E94E30AC2A74}" destId="{A5864668-F092-4E44-8583-B666B033A682}" srcOrd="0" destOrd="0" presId="urn:microsoft.com/office/officeart/2005/8/layout/process5"/>
    <dgm:cxn modelId="{3DE3EBDA-6550-486E-9D03-B08C3C46EB8B}" srcId="{6A842481-6C2E-4BB2-97A4-2FB4A82ADB23}" destId="{2B20C61C-6A82-436E-828C-5379B98FE9A7}" srcOrd="1" destOrd="0" parTransId="{8FBB90C5-EA68-4D11-8DA8-3186D78F90E1}" sibTransId="{B271DB5E-6B08-4553-99C4-C831E384A444}"/>
    <dgm:cxn modelId="{D2F8F3F3-A387-404C-9184-D97C69FEC7BD}" type="presParOf" srcId="{E4961059-008F-432F-BE37-F3241ADFDE7C}" destId="{D587CD70-AFB9-4AA3-A3CA-8448CE59708A}" srcOrd="0" destOrd="0" presId="urn:microsoft.com/office/officeart/2005/8/layout/process5"/>
    <dgm:cxn modelId="{0244AFE2-8D82-4233-A9DD-5CB5915ED310}" type="presParOf" srcId="{E4961059-008F-432F-BE37-F3241ADFDE7C}" destId="{D1B626C8-3ABA-444E-AB8F-AF17EDA334AD}" srcOrd="1" destOrd="0" presId="urn:microsoft.com/office/officeart/2005/8/layout/process5"/>
    <dgm:cxn modelId="{8122B10E-0F7D-43C4-8D21-9BD252F14C15}" type="presParOf" srcId="{D1B626C8-3ABA-444E-AB8F-AF17EDA334AD}" destId="{0C6A48DC-6797-45F9-BB36-14E3C4D8B79E}" srcOrd="0" destOrd="0" presId="urn:microsoft.com/office/officeart/2005/8/layout/process5"/>
    <dgm:cxn modelId="{BB146612-B1DC-4246-9410-A5A556D5F5E0}" type="presParOf" srcId="{E4961059-008F-432F-BE37-F3241ADFDE7C}" destId="{EA410F05-B776-4256-99FB-CDC7597A8D18}" srcOrd="2" destOrd="0" presId="urn:microsoft.com/office/officeart/2005/8/layout/process5"/>
    <dgm:cxn modelId="{D5C40036-0A76-4C95-A9D1-CBA2DE53A45F}" type="presParOf" srcId="{E4961059-008F-432F-BE37-F3241ADFDE7C}" destId="{C9DB4FD1-7E33-4D80-84F5-94D738282FE0}" srcOrd="3" destOrd="0" presId="urn:microsoft.com/office/officeart/2005/8/layout/process5"/>
    <dgm:cxn modelId="{60D7FECD-9285-4ACF-8521-2162F923D5A8}" type="presParOf" srcId="{C9DB4FD1-7E33-4D80-84F5-94D738282FE0}" destId="{47A6F70B-7694-46AE-815C-C479A2CD0F9F}" srcOrd="0" destOrd="0" presId="urn:microsoft.com/office/officeart/2005/8/layout/process5"/>
    <dgm:cxn modelId="{14FC56CE-1716-4500-B384-E187BAA1F444}" type="presParOf" srcId="{E4961059-008F-432F-BE37-F3241ADFDE7C}" destId="{E4BC53BB-06C1-4F0B-BCD6-AC1D88D7DA7D}" srcOrd="4" destOrd="0" presId="urn:microsoft.com/office/officeart/2005/8/layout/process5"/>
    <dgm:cxn modelId="{BB25FBC7-320B-44E2-A70C-914E22C7CDF7}" type="presParOf" srcId="{E4961059-008F-432F-BE37-F3241ADFDE7C}" destId="{60712B51-B265-4808-85E3-7531BF92EE08}" srcOrd="5" destOrd="0" presId="urn:microsoft.com/office/officeart/2005/8/layout/process5"/>
    <dgm:cxn modelId="{89BD30BB-D9E2-4CEB-99C6-4157A3902F42}" type="presParOf" srcId="{60712B51-B265-4808-85E3-7531BF92EE08}" destId="{560C8958-744C-43FE-9546-017B14660226}" srcOrd="0" destOrd="0" presId="urn:microsoft.com/office/officeart/2005/8/layout/process5"/>
    <dgm:cxn modelId="{D25CE5DC-56B5-4716-A8E9-D626268D0AD4}" type="presParOf" srcId="{E4961059-008F-432F-BE37-F3241ADFDE7C}" destId="{A5864668-F092-4E44-8583-B666B033A682}"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730938" y="27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Set high expectations</a:t>
          </a:r>
          <a:endParaRPr lang="en-US" sz="1300" kern="1200"/>
        </a:p>
      </dsp:txBody>
      <dsp:txXfrm>
        <a:off x="1771780" y="41119"/>
        <a:ext cx="1865622" cy="754959"/>
      </dsp:txXfrm>
    </dsp:sp>
    <dsp:sp modelId="{F159417C-E500-401B-B9BA-06313CDCAB5B}">
      <dsp:nvSpPr>
        <dsp:cNvPr id="0" name=""/>
        <dsp:cNvSpPr/>
      </dsp:nvSpPr>
      <dsp:spPr>
        <a:xfrm>
          <a:off x="1730938" y="878752"/>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O - Objective</a:t>
          </a:r>
          <a:endParaRPr lang="en-US" sz="1300" kern="1200"/>
        </a:p>
      </dsp:txBody>
      <dsp:txXfrm>
        <a:off x="1771780" y="919594"/>
        <a:ext cx="1865622" cy="754959"/>
      </dsp:txXfrm>
    </dsp:sp>
    <dsp:sp modelId="{6DCE11DA-4EBD-4449-B42F-6AFA1AE3A36D}">
      <dsp:nvSpPr>
        <dsp:cNvPr id="0" name=""/>
        <dsp:cNvSpPr/>
      </dsp:nvSpPr>
      <dsp:spPr>
        <a:xfrm>
          <a:off x="1730938" y="1757228"/>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M - Meaningful curriculum</a:t>
          </a:r>
          <a:endParaRPr lang="en-US" sz="1300" kern="1200"/>
        </a:p>
      </dsp:txBody>
      <dsp:txXfrm>
        <a:off x="1771780" y="1798070"/>
        <a:ext cx="1865622" cy="754959"/>
      </dsp:txXfrm>
    </dsp:sp>
    <dsp:sp modelId="{0C842A99-33F9-40BC-B66F-57D03D37776D}">
      <dsp:nvSpPr>
        <dsp:cNvPr id="0" name=""/>
        <dsp:cNvSpPr/>
      </dsp:nvSpPr>
      <dsp:spPr>
        <a:xfrm>
          <a:off x="1730938" y="2635704"/>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Effective</a:t>
          </a:r>
          <a:endParaRPr lang="en-US" sz="1300" kern="1200"/>
        </a:p>
      </dsp:txBody>
      <dsp:txXfrm>
        <a:off x="1771780" y="2676546"/>
        <a:ext cx="1865622" cy="754959"/>
      </dsp:txXfrm>
    </dsp:sp>
    <dsp:sp modelId="{DAE65B27-D101-45F4-B049-0688E6617E1D}">
      <dsp:nvSpPr>
        <dsp:cNvPr id="0" name=""/>
        <dsp:cNvSpPr/>
      </dsp:nvSpPr>
      <dsp:spPr>
        <a:xfrm>
          <a:off x="1730938" y="3514180"/>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R -  Resourceful and responsible life long 	learners</a:t>
          </a:r>
          <a:endParaRPr lang="en-US" sz="1300" kern="1200"/>
        </a:p>
      </dsp:txBody>
      <dsp:txXfrm>
        <a:off x="1771780" y="3555022"/>
        <a:ext cx="1865622" cy="754959"/>
      </dsp:txXfrm>
    </dsp:sp>
    <dsp:sp modelId="{48CF2F41-DD3F-4A2E-A2D4-72C91EF6D407}">
      <dsp:nvSpPr>
        <dsp:cNvPr id="0" name=""/>
        <dsp:cNvSpPr/>
      </dsp:nvSpPr>
      <dsp:spPr>
        <a:xfrm>
          <a:off x="1730938" y="4392655"/>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Scholars who achieve proficiency and beyond</a:t>
          </a:r>
          <a:endParaRPr lang="en-US" sz="1300" kern="1200"/>
        </a:p>
      </dsp:txBody>
      <dsp:txXfrm>
        <a:off x="1771780" y="4433497"/>
        <a:ext cx="1865622" cy="754959"/>
      </dsp:txXfrm>
    </dsp:sp>
    <dsp:sp modelId="{D81D8462-735B-4619-A52A-C44B321D7D3B}">
      <dsp:nvSpPr>
        <dsp:cNvPr id="0" name=""/>
        <dsp:cNvSpPr/>
      </dsp:nvSpPr>
      <dsp:spPr>
        <a:xfrm>
          <a:off x="1730938" y="5271131"/>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Evaluate continuously and use data to drive 	curriculum</a:t>
          </a:r>
          <a:endParaRPr lang="en-US" sz="1300" kern="1200"/>
        </a:p>
      </dsp:txBody>
      <dsp:txXfrm>
        <a:off x="1771780" y="5311973"/>
        <a:ext cx="1865622" cy="754959"/>
      </dsp:txXfrm>
    </dsp:sp>
    <dsp:sp modelId="{1B07030D-8CDD-445B-839A-D133321F7DC9}">
      <dsp:nvSpPr>
        <dsp:cNvPr id="0" name=""/>
        <dsp:cNvSpPr/>
      </dsp:nvSpPr>
      <dsp:spPr>
        <a:xfrm>
          <a:off x="1730938" y="614960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T - Teachers who are highly qualified</a:t>
          </a:r>
          <a:endParaRPr lang="en-US" sz="1300" kern="1200"/>
        </a:p>
      </dsp:txBody>
      <dsp:txXfrm>
        <a:off x="1771780" y="6190449"/>
        <a:ext cx="1865622" cy="7549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10556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u="sng" kern="1200"/>
            <a:t>DO NOT. . </a:t>
          </a:r>
          <a:r>
            <a:rPr lang="en-US" sz="1400" b="1" kern="1200"/>
            <a:t>.</a:t>
          </a:r>
          <a:r>
            <a:rPr lang="en-US" sz="1400" b="1" kern="1200">
              <a:latin typeface="Calibri Light" panose="020F0302020204030204"/>
            </a:rPr>
            <a:t> </a:t>
          </a:r>
          <a:endParaRPr lang="en-US" sz="1400" kern="1200"/>
        </a:p>
      </dsp:txBody>
      <dsp:txXfrm>
        <a:off x="16392" y="121956"/>
        <a:ext cx="11183856" cy="303006"/>
      </dsp:txXfrm>
    </dsp:sp>
    <dsp:sp modelId="{BAE64A32-3C70-4086-BBB6-71480264422A}">
      <dsp:nvSpPr>
        <dsp:cNvPr id="0" name=""/>
        <dsp:cNvSpPr/>
      </dsp:nvSpPr>
      <dsp:spPr>
        <a:xfrm>
          <a:off x="0" y="48167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out” in the stairwells or on the second floor during lunch.</a:t>
          </a:r>
        </a:p>
      </dsp:txBody>
      <dsp:txXfrm>
        <a:off x="16392" y="498066"/>
        <a:ext cx="11183856" cy="303006"/>
      </dsp:txXfrm>
    </dsp:sp>
    <dsp:sp modelId="{B2EBE422-AF89-4ED4-976E-EFABC33EA380}">
      <dsp:nvSpPr>
        <dsp:cNvPr id="0" name=""/>
        <dsp:cNvSpPr/>
      </dsp:nvSpPr>
      <dsp:spPr>
        <a:xfrm>
          <a:off x="0" y="8577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Chew gum. DO NOT BRING GUM!</a:t>
          </a:r>
        </a:p>
      </dsp:txBody>
      <dsp:txXfrm>
        <a:off x="16392" y="874177"/>
        <a:ext cx="11183856" cy="303006"/>
      </dsp:txXfrm>
    </dsp:sp>
    <dsp:sp modelId="{5275B937-F964-4625-92BE-F83F9F1864D8}">
      <dsp:nvSpPr>
        <dsp:cNvPr id="0" name=""/>
        <dsp:cNvSpPr/>
      </dsp:nvSpPr>
      <dsp:spPr>
        <a:xfrm>
          <a:off x="0" y="123389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Go on the basketball court with a skateboard!</a:t>
          </a:r>
        </a:p>
      </dsp:txBody>
      <dsp:txXfrm>
        <a:off x="16392" y="1250286"/>
        <a:ext cx="11183856" cy="303006"/>
      </dsp:txXfrm>
    </dsp:sp>
    <dsp:sp modelId="{CCD9E1C7-DDEC-4DDE-BFAC-E22C80ABF486}">
      <dsp:nvSpPr>
        <dsp:cNvPr id="0" name=""/>
        <dsp:cNvSpPr/>
      </dsp:nvSpPr>
      <dsp:spPr>
        <a:xfrm>
          <a:off x="0" y="161000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Use the elevator without approval from the office.</a:t>
          </a:r>
          <a:r>
            <a:rPr lang="en-US" sz="1400" kern="1200">
              <a:latin typeface="Calibri Light" panose="020F0302020204030204"/>
            </a:rPr>
            <a:t> </a:t>
          </a:r>
          <a:endParaRPr lang="en-US" sz="1400" kern="1200"/>
        </a:p>
      </dsp:txBody>
      <dsp:txXfrm>
        <a:off x="16392" y="1626396"/>
        <a:ext cx="11183856" cy="303006"/>
      </dsp:txXfrm>
    </dsp:sp>
    <dsp:sp modelId="{56849978-BA99-49EF-99C8-4BE4AF769CA9}">
      <dsp:nvSpPr>
        <dsp:cNvPr id="0" name=""/>
        <dsp:cNvSpPr/>
      </dsp:nvSpPr>
      <dsp:spPr>
        <a:xfrm>
          <a:off x="0" y="198611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Leave campus if you are a Middle Schooler, Freshman or Sophomore (Except for DE students)</a:t>
          </a:r>
        </a:p>
      </dsp:txBody>
      <dsp:txXfrm>
        <a:off x="16392" y="2002506"/>
        <a:ext cx="11183856" cy="303006"/>
      </dsp:txXfrm>
    </dsp:sp>
    <dsp:sp modelId="{4C7CAAFE-B811-4F44-965A-586D09650188}">
      <dsp:nvSpPr>
        <dsp:cNvPr id="0" name=""/>
        <dsp:cNvSpPr/>
      </dsp:nvSpPr>
      <dsp:spPr>
        <a:xfrm>
          <a:off x="0" y="236222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Allow an underclassmen in your vehicle without prior permission, or you will lose all privileges for the remainder of the school year.</a:t>
          </a:r>
        </a:p>
      </dsp:txBody>
      <dsp:txXfrm>
        <a:off x="16392" y="2378617"/>
        <a:ext cx="11183856" cy="303006"/>
      </dsp:txXfrm>
    </dsp:sp>
    <dsp:sp modelId="{1091147D-05C1-4080-AC47-6FAE26AB1ADC}">
      <dsp:nvSpPr>
        <dsp:cNvPr id="0" name=""/>
        <dsp:cNvSpPr/>
      </dsp:nvSpPr>
      <dsp:spPr>
        <a:xfrm>
          <a:off x="0" y="273833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off the balcony.</a:t>
          </a:r>
        </a:p>
      </dsp:txBody>
      <dsp:txXfrm>
        <a:off x="16392" y="2754726"/>
        <a:ext cx="11183856" cy="303006"/>
      </dsp:txXfrm>
    </dsp:sp>
    <dsp:sp modelId="{A53FD525-20B5-4BB1-9D30-513951FADC45}">
      <dsp:nvSpPr>
        <dsp:cNvPr id="0" name=""/>
        <dsp:cNvSpPr/>
      </dsp:nvSpPr>
      <dsp:spPr>
        <a:xfrm>
          <a:off x="0" y="311444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from the ground level to the 2</a:t>
          </a:r>
          <a:r>
            <a:rPr lang="en-US" sz="1400" kern="1200" baseline="30000"/>
            <a:t>nd</a:t>
          </a:r>
          <a:r>
            <a:rPr lang="en-US" sz="1400" kern="1200"/>
            <a:t> floor.</a:t>
          </a:r>
        </a:p>
      </dsp:txBody>
      <dsp:txXfrm>
        <a:off x="16392" y="3130836"/>
        <a:ext cx="11183856" cy="303006"/>
      </dsp:txXfrm>
    </dsp:sp>
    <dsp:sp modelId="{CBEE6B41-5DF2-453C-85EE-D04A0A63D66D}">
      <dsp:nvSpPr>
        <dsp:cNvPr id="0" name=""/>
        <dsp:cNvSpPr/>
      </dsp:nvSpPr>
      <dsp:spPr>
        <a:xfrm>
          <a:off x="0" y="349055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Eat or carry food over the basketball court or turf field</a:t>
          </a:r>
        </a:p>
      </dsp:txBody>
      <dsp:txXfrm>
        <a:off x="16392" y="3506947"/>
        <a:ext cx="11183856" cy="303006"/>
      </dsp:txXfrm>
    </dsp:sp>
    <dsp:sp modelId="{DE3E1076-8F2D-4965-8116-4FACC21DAB08}">
      <dsp:nvSpPr>
        <dsp:cNvPr id="0" name=""/>
        <dsp:cNvSpPr/>
      </dsp:nvSpPr>
      <dsp:spPr>
        <a:xfrm>
          <a:off x="0" y="386666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Litter or leave garbage around at lunch</a:t>
          </a:r>
        </a:p>
      </dsp:txBody>
      <dsp:txXfrm>
        <a:off x="16392" y="3883057"/>
        <a:ext cx="11183856" cy="303006"/>
      </dsp:txXfrm>
    </dsp:sp>
    <dsp:sp modelId="{8B0D7616-E917-47E0-AFEB-0E3F28AE59D9}">
      <dsp:nvSpPr>
        <dsp:cNvPr id="0" name=""/>
        <dsp:cNvSpPr/>
      </dsp:nvSpPr>
      <dsp:spPr>
        <a:xfrm>
          <a:off x="0" y="424277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Hang out by the wavy wall side or behind the basketball court bleachers</a:t>
          </a:r>
          <a:r>
            <a:rPr lang="en-US" sz="1400" kern="1200">
              <a:latin typeface="Calibri Light" panose="020F0302020204030204"/>
            </a:rPr>
            <a:t> </a:t>
          </a:r>
          <a:endParaRPr lang="en-US" sz="1400" kern="1200"/>
        </a:p>
      </dsp:txBody>
      <dsp:txXfrm>
        <a:off x="16392" y="4259167"/>
        <a:ext cx="11183856" cy="303006"/>
      </dsp:txXfrm>
    </dsp:sp>
    <dsp:sp modelId="{5579D0C7-8184-4249-AF16-25DC59F49B68}">
      <dsp:nvSpPr>
        <dsp:cNvPr id="0" name=""/>
        <dsp:cNvSpPr/>
      </dsp:nvSpPr>
      <dsp:spPr>
        <a:xfrm>
          <a:off x="0" y="46188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on or grab the basketball nets/rims</a:t>
          </a:r>
        </a:p>
      </dsp:txBody>
      <dsp:txXfrm>
        <a:off x="16392" y="4635277"/>
        <a:ext cx="11183856" cy="303006"/>
      </dsp:txXfrm>
    </dsp:sp>
    <dsp:sp modelId="{74351E6D-023C-45FF-AE07-5FE7769DAA39}">
      <dsp:nvSpPr>
        <dsp:cNvPr id="0" name=""/>
        <dsp:cNvSpPr/>
      </dsp:nvSpPr>
      <dsp:spPr>
        <a:xfrm>
          <a:off x="0" y="499499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Playing “keep away” = a detention</a:t>
          </a:r>
        </a:p>
      </dsp:txBody>
      <dsp:txXfrm>
        <a:off x="16392" y="5011387"/>
        <a:ext cx="11183856" cy="303006"/>
      </dsp:txXfrm>
    </dsp:sp>
    <dsp:sp modelId="{C2BCA0AA-CF63-42F6-9AB1-EB54285FFBBD}">
      <dsp:nvSpPr>
        <dsp:cNvPr id="0" name=""/>
        <dsp:cNvSpPr/>
      </dsp:nvSpPr>
      <dsp:spPr>
        <a:xfrm>
          <a:off x="0" y="537110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latin typeface="Calibri Light" panose="020F0302020204030204"/>
            </a:rPr>
            <a:t>Yoga </a:t>
          </a:r>
          <a:r>
            <a:rPr lang="en-US" sz="1400" kern="1200"/>
            <a:t>pants/ leggings/ are not allowed.</a:t>
          </a:r>
          <a:r>
            <a:rPr lang="en-US" sz="1400" kern="1200">
              <a:latin typeface="Calibri Light" panose="020F0302020204030204"/>
            </a:rPr>
            <a:t> </a:t>
          </a:r>
          <a:r>
            <a:rPr lang="en-US" sz="1400" kern="1200"/>
            <a:t> Not even during dress down days. Dress code violations earn detentions</a:t>
          </a:r>
        </a:p>
      </dsp:txBody>
      <dsp:txXfrm>
        <a:off x="16392" y="5387497"/>
        <a:ext cx="11183856" cy="303006"/>
      </dsp:txXfrm>
    </dsp:sp>
    <dsp:sp modelId="{C9BD223A-95CC-48D1-9E03-C0845243DD72}">
      <dsp:nvSpPr>
        <dsp:cNvPr id="0" name=""/>
        <dsp:cNvSpPr/>
      </dsp:nvSpPr>
      <dsp:spPr>
        <a:xfrm>
          <a:off x="0" y="574721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You are not to go to the Deans’ office during class to argue a detention. You will be turned away.</a:t>
          </a:r>
          <a:r>
            <a:rPr lang="en-US" sz="1400" kern="1200">
              <a:latin typeface="Calibri Light" panose="020F0302020204030204"/>
            </a:rPr>
            <a:t> </a:t>
          </a:r>
          <a:endParaRPr lang="en-US" sz="1400" kern="1200"/>
        </a:p>
      </dsp:txBody>
      <dsp:txXfrm>
        <a:off x="16392" y="5763607"/>
        <a:ext cx="11183856" cy="3030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7CD70-AFB9-4AA3-A3CA-8448CE59708A}">
      <dsp:nvSpPr>
        <dsp:cNvPr id="0" name=""/>
        <dsp:cNvSpPr/>
      </dsp:nvSpPr>
      <dsp:spPr>
        <a:xfrm>
          <a:off x="1361425" y="3717"/>
          <a:ext cx="3722291" cy="223337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Discipline is applied with mutual respect in a firm, fair , reasonable and consistent manner.</a:t>
          </a:r>
        </a:p>
      </dsp:txBody>
      <dsp:txXfrm>
        <a:off x="1426838" y="69130"/>
        <a:ext cx="3591465" cy="2102549"/>
      </dsp:txXfrm>
    </dsp:sp>
    <dsp:sp modelId="{D1B626C8-3ABA-444E-AB8F-AF17EDA334AD}">
      <dsp:nvSpPr>
        <dsp:cNvPr id="0" name=""/>
        <dsp:cNvSpPr/>
      </dsp:nvSpPr>
      <dsp:spPr>
        <a:xfrm>
          <a:off x="5411278" y="658840"/>
          <a:ext cx="789125" cy="92312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411278" y="843466"/>
        <a:ext cx="552388" cy="553876"/>
      </dsp:txXfrm>
    </dsp:sp>
    <dsp:sp modelId="{EA410F05-B776-4256-99FB-CDC7597A8D18}">
      <dsp:nvSpPr>
        <dsp:cNvPr id="0" name=""/>
        <dsp:cNvSpPr/>
      </dsp:nvSpPr>
      <dsp:spPr>
        <a:xfrm>
          <a:off x="6572633" y="3717"/>
          <a:ext cx="3722291" cy="223337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Preventive</a:t>
          </a:r>
          <a:r>
            <a:rPr lang="en-US" sz="2800" kern="1200"/>
            <a:t> Morning announcements, Teacher and School's Rules &amp; Expectations</a:t>
          </a:r>
        </a:p>
      </dsp:txBody>
      <dsp:txXfrm>
        <a:off x="6638046" y="69130"/>
        <a:ext cx="3591465" cy="2102549"/>
      </dsp:txXfrm>
    </dsp:sp>
    <dsp:sp modelId="{C9DB4FD1-7E33-4D80-84F5-94D738282FE0}">
      <dsp:nvSpPr>
        <dsp:cNvPr id="0" name=""/>
        <dsp:cNvSpPr/>
      </dsp:nvSpPr>
      <dsp:spPr>
        <a:xfrm rot="5400000">
          <a:off x="8039216" y="2497652"/>
          <a:ext cx="789125" cy="92312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5400000">
        <a:off x="8156841" y="2564654"/>
        <a:ext cx="553876" cy="552388"/>
      </dsp:txXfrm>
    </dsp:sp>
    <dsp:sp modelId="{E4BC53BB-06C1-4F0B-BCD6-AC1D88D7DA7D}">
      <dsp:nvSpPr>
        <dsp:cNvPr id="0" name=""/>
        <dsp:cNvSpPr/>
      </dsp:nvSpPr>
      <dsp:spPr>
        <a:xfrm>
          <a:off x="6572633" y="3726008"/>
          <a:ext cx="3722291" cy="223337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Supportive</a:t>
          </a:r>
          <a:r>
            <a:rPr lang="en-US" sz="2800" kern="1200"/>
            <a:t> Warnings for students to get back on task. Email notification to parents</a:t>
          </a:r>
        </a:p>
      </dsp:txBody>
      <dsp:txXfrm>
        <a:off x="6638046" y="3791421"/>
        <a:ext cx="3591465" cy="2102549"/>
      </dsp:txXfrm>
    </dsp:sp>
    <dsp:sp modelId="{60712B51-B265-4808-85E3-7531BF92EE08}">
      <dsp:nvSpPr>
        <dsp:cNvPr id="0" name=""/>
        <dsp:cNvSpPr/>
      </dsp:nvSpPr>
      <dsp:spPr>
        <a:xfrm rot="10800000">
          <a:off x="5455946" y="4381132"/>
          <a:ext cx="789125" cy="92312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5692683" y="4565758"/>
        <a:ext cx="552388" cy="553876"/>
      </dsp:txXfrm>
    </dsp:sp>
    <dsp:sp modelId="{A5864668-F092-4E44-8583-B666B033A682}">
      <dsp:nvSpPr>
        <dsp:cNvPr id="0" name=""/>
        <dsp:cNvSpPr/>
      </dsp:nvSpPr>
      <dsp:spPr>
        <a:xfrm>
          <a:off x="1361425" y="3726008"/>
          <a:ext cx="3722291" cy="223337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Corrective</a:t>
          </a:r>
          <a:r>
            <a:rPr lang="en-US" sz="2800" kern="1200"/>
            <a:t> Weekly Monday Detentions, Monthly Saturday Detentions</a:t>
          </a:r>
        </a:p>
      </dsp:txBody>
      <dsp:txXfrm>
        <a:off x="1426838" y="3791421"/>
        <a:ext cx="3591465" cy="210254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34721" y="4415790"/>
            <a:ext cx="5140959" cy="4183380"/>
          </a:xfrm>
          <a:prstGeom prst="rect">
            <a:avLst/>
          </a:prstGeom>
          <a:noFill/>
          <a:ln>
            <a:noFill/>
          </a:ln>
        </p:spPr>
        <p:txBody>
          <a:bodyPr lIns="93162" tIns="93162" rIns="93162" bIns="93162" anchor="t" anchorCtr="0"/>
          <a:lstStyle>
            <a:lvl1pPr marL="0" marR="0" lvl="0" indent="0" algn="l" rtl="0">
              <a:lnSpc>
                <a:spcPct val="117999"/>
              </a:lnSpc>
              <a:spcBef>
                <a:spcPts val="0"/>
              </a:spcBef>
              <a:buNone/>
              <a:defRPr sz="2200" b="0" i="0" u="none" strike="noStrike" cap="none">
                <a:latin typeface="Helvetica Neue"/>
                <a:ea typeface="Helvetica Neue"/>
                <a:cs typeface="Helvetica Neue"/>
                <a:sym typeface="Helvetica Neue"/>
              </a:defRPr>
            </a:lvl1pPr>
            <a:lvl2pPr marL="457200" marR="0" lvl="1" indent="215900" algn="l" rtl="0">
              <a:lnSpc>
                <a:spcPct val="117999"/>
              </a:lnSpc>
              <a:spcBef>
                <a:spcPts val="0"/>
              </a:spcBef>
              <a:buNone/>
              <a:defRPr sz="2200" b="0" i="0" u="none" strike="noStrike" cap="none">
                <a:latin typeface="Helvetica Neue"/>
                <a:ea typeface="Helvetica Neue"/>
                <a:cs typeface="Helvetica Neue"/>
                <a:sym typeface="Helvetica Neue"/>
              </a:defRPr>
            </a:lvl2pPr>
            <a:lvl3pPr marL="914400" marR="0" lvl="2" indent="444500" algn="l" rtl="0">
              <a:lnSpc>
                <a:spcPct val="117999"/>
              </a:lnSpc>
              <a:spcBef>
                <a:spcPts val="0"/>
              </a:spcBef>
              <a:buNone/>
              <a:defRPr sz="2200" b="0" i="0" u="none" strike="noStrike" cap="none">
                <a:latin typeface="Helvetica Neue"/>
                <a:ea typeface="Helvetica Neue"/>
                <a:cs typeface="Helvetica Neue"/>
                <a:sym typeface="Helvetica Neue"/>
              </a:defRPr>
            </a:lvl3pPr>
            <a:lvl4pPr marL="1371600" marR="0" lvl="3" indent="673100" algn="l" rtl="0">
              <a:lnSpc>
                <a:spcPct val="117999"/>
              </a:lnSpc>
              <a:spcBef>
                <a:spcPts val="0"/>
              </a:spcBef>
              <a:buNone/>
              <a:defRPr sz="2200" b="0" i="0" u="none" strike="noStrike" cap="none">
                <a:latin typeface="Helvetica Neue"/>
                <a:ea typeface="Helvetica Neue"/>
                <a:cs typeface="Helvetica Neue"/>
                <a:sym typeface="Helvetica Neue"/>
              </a:defRPr>
            </a:lvl4pPr>
            <a:lvl5pPr marL="1828800" marR="0" lvl="4" indent="901700" algn="l" rtl="0">
              <a:lnSpc>
                <a:spcPct val="117999"/>
              </a:lnSpc>
              <a:spcBef>
                <a:spcPts val="0"/>
              </a:spcBef>
              <a:buNone/>
              <a:defRPr sz="2200" b="0" i="0" u="none" strike="noStrike" cap="none">
                <a:latin typeface="Helvetica Neue"/>
                <a:ea typeface="Helvetica Neue"/>
                <a:cs typeface="Helvetica Neue"/>
                <a:sym typeface="Helvetica Neue"/>
              </a:defRPr>
            </a:lvl5pPr>
            <a:lvl6pPr marL="2286000" marR="0" lvl="5" indent="1117600" algn="l" rtl="0">
              <a:lnSpc>
                <a:spcPct val="117999"/>
              </a:lnSpc>
              <a:spcBef>
                <a:spcPts val="0"/>
              </a:spcBef>
              <a:buNone/>
              <a:defRPr sz="2200" b="0" i="0" u="none" strike="noStrike" cap="none">
                <a:latin typeface="Helvetica Neue"/>
                <a:ea typeface="Helvetica Neue"/>
                <a:cs typeface="Helvetica Neue"/>
                <a:sym typeface="Helvetica Neue"/>
              </a:defRPr>
            </a:lvl6pPr>
            <a:lvl7pPr marL="2743200" marR="0" lvl="6" indent="1346200" algn="l" rtl="0">
              <a:lnSpc>
                <a:spcPct val="117999"/>
              </a:lnSpc>
              <a:spcBef>
                <a:spcPts val="0"/>
              </a:spcBef>
              <a:buNone/>
              <a:defRPr sz="2200" b="0" i="0" u="none" strike="noStrike" cap="none">
                <a:latin typeface="Helvetica Neue"/>
                <a:ea typeface="Helvetica Neue"/>
                <a:cs typeface="Helvetica Neue"/>
                <a:sym typeface="Helvetica Neue"/>
              </a:defRPr>
            </a:lvl7pPr>
            <a:lvl8pPr marL="3200400" marR="0" lvl="7" indent="1574800" algn="l" rtl="0">
              <a:lnSpc>
                <a:spcPct val="117999"/>
              </a:lnSpc>
              <a:spcBef>
                <a:spcPts val="0"/>
              </a:spcBef>
              <a:buNone/>
              <a:defRPr sz="2200" b="0" i="0" u="none" strike="noStrike" cap="none">
                <a:latin typeface="Helvetica Neue"/>
                <a:ea typeface="Helvetica Neue"/>
                <a:cs typeface="Helvetica Neue"/>
                <a:sym typeface="Helvetica Neue"/>
              </a:defRPr>
            </a:lvl8pPr>
            <a:lvl9pPr marL="3657600" marR="0" lvl="8" indent="1803400" algn="l" rtl="0">
              <a:lnSpc>
                <a:spcPct val="117999"/>
              </a:lnSpc>
              <a:spcBef>
                <a:spcPts val="0"/>
              </a:spcBef>
              <a:buNone/>
              <a:defRPr sz="2200" b="0" i="0" u="none" strike="noStrike" cap="none">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8674000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8CACEC-12F3-4AED-B63E-8B3DD49621C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09598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3" y="2516681"/>
            <a:ext cx="10069370" cy="2600961"/>
          </a:xfrm>
        </p:spPr>
        <p:txBody>
          <a:bodyPr anchor="b">
            <a:normAutofit/>
          </a:bodyPr>
          <a:lstStyle>
            <a:lvl1pPr algn="ctr">
              <a:defRPr sz="7680"/>
            </a:lvl1pPr>
          </a:lstStyle>
          <a:p>
            <a:r>
              <a:rPr lang="en-US"/>
              <a:t>Click to edit Master title style</a:t>
            </a:r>
          </a:p>
        </p:txBody>
      </p:sp>
      <p:sp>
        <p:nvSpPr>
          <p:cNvPr id="3" name="Subtitle 2"/>
          <p:cNvSpPr>
            <a:spLocks noGrp="1"/>
          </p:cNvSpPr>
          <p:nvPr>
            <p:ph type="subTitle" idx="1"/>
          </p:nvPr>
        </p:nvSpPr>
        <p:spPr>
          <a:xfrm>
            <a:off x="1462073" y="5117638"/>
            <a:ext cx="10069370" cy="1493144"/>
          </a:xfrm>
        </p:spPr>
        <p:txBody>
          <a:bodyPr anchor="t"/>
          <a:lstStyle>
            <a:lvl1pPr marL="0" indent="0" algn="ctr">
              <a:buNone/>
              <a:defRPr>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35503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126" y="768121"/>
            <a:ext cx="10888548" cy="5453332"/>
          </a:xfrm>
          <a:prstGeom prst="rect">
            <a:avLst/>
          </a:prstGeom>
        </p:spPr>
      </p:pic>
      <p:sp>
        <p:nvSpPr>
          <p:cNvPr id="2" name="Title 1"/>
          <p:cNvSpPr>
            <a:spLocks noGrp="1"/>
          </p:cNvSpPr>
          <p:nvPr>
            <p:ph type="title"/>
          </p:nvPr>
        </p:nvSpPr>
        <p:spPr>
          <a:xfrm>
            <a:off x="974726" y="6492807"/>
            <a:ext cx="11045682" cy="772938"/>
          </a:xfrm>
        </p:spPr>
        <p:txBody>
          <a:bodyPr anchor="b">
            <a:normAutofit/>
          </a:bodyPr>
          <a:lstStyle>
            <a:lvl1pPr algn="ctr">
              <a:defRPr sz="3982"/>
            </a:lvl1pPr>
          </a:lstStyle>
          <a:p>
            <a:r>
              <a:rPr lang="en-US"/>
              <a:t>Click to edit Master title style</a:t>
            </a:r>
          </a:p>
        </p:txBody>
      </p:sp>
      <p:sp>
        <p:nvSpPr>
          <p:cNvPr id="3" name="Picture Placeholder 2"/>
          <p:cNvSpPr>
            <a:spLocks noGrp="1" noChangeAspect="1"/>
          </p:cNvSpPr>
          <p:nvPr>
            <p:ph type="pic" idx="1"/>
          </p:nvPr>
        </p:nvSpPr>
        <p:spPr>
          <a:xfrm>
            <a:off x="1317287" y="988459"/>
            <a:ext cx="10361742" cy="5014288"/>
          </a:xfrm>
          <a:effectLst>
            <a:outerShdw blurRad="38100" dist="25400" dir="4440000">
              <a:srgbClr val="000000">
                <a:alpha val="36000"/>
              </a:srgbClr>
            </a:outerShdw>
          </a:effectLst>
        </p:spPr>
        <p:txBody>
          <a:bodyPr anchor="t">
            <a:normAutofit/>
          </a:bodyPr>
          <a:lstStyle>
            <a:lvl1pPr marL="0" indent="0" algn="ctr">
              <a:buNone/>
              <a:defRPr sz="2844"/>
            </a:lvl1pPr>
            <a:lvl2pPr marL="650230" indent="0">
              <a:buNone/>
              <a:defRPr sz="2844"/>
            </a:lvl2pPr>
            <a:lvl3pPr marL="1300460" indent="0">
              <a:buNone/>
              <a:defRPr sz="2844"/>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974714" y="7265746"/>
            <a:ext cx="11044014" cy="970627"/>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0776138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2336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5/15/2025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60189478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5/15/2025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45461779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5/15/2025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6810279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419594425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29391463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879155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016801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1596249"/>
            <a:ext cx="11054080" cy="3395698"/>
          </a:xfrm>
        </p:spPr>
        <p:txBody>
          <a:bodyPr anchor="b"/>
          <a:lstStyle>
            <a:lvl1pPr algn="ctr">
              <a:defRPr sz="8533"/>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85280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30544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4" y="865332"/>
            <a:ext cx="11044014" cy="5026623"/>
          </a:xfrm>
        </p:spPr>
        <p:txBody>
          <a:bodyPr anchor="ctr"/>
          <a:lstStyle>
            <a:lvl1pPr>
              <a:defRPr sz="4551"/>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1625876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8533"/>
            </a:lvl1pPr>
          </a:lstStyle>
          <a:p>
            <a:r>
              <a:rPr lang="en-US"/>
              <a:t>Click to edit Master title style</a:t>
            </a:r>
          </a:p>
        </p:txBody>
      </p:sp>
      <p:sp>
        <p:nvSpPr>
          <p:cNvPr id="3" name="Text Placeholder 2"/>
          <p:cNvSpPr>
            <a:spLocks noGrp="1"/>
          </p:cNvSpPr>
          <p:nvPr>
            <p:ph type="body" idx="1"/>
          </p:nvPr>
        </p:nvSpPr>
        <p:spPr>
          <a:xfrm>
            <a:off x="887307" y="6527239"/>
            <a:ext cx="11216640" cy="2133599"/>
          </a:xfrm>
        </p:spPr>
        <p:txBody>
          <a:bodyPr/>
          <a:lstStyle>
            <a:lvl1pPr marL="0" indent="0">
              <a:buNone/>
              <a:defRPr sz="3413">
                <a:solidFill>
                  <a:schemeClr val="tx1"/>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539970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134922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1" y="2390987"/>
            <a:ext cx="5528734"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583681"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5/15/2025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756137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5/15/2025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284503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789441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Content Placeholder 2"/>
          <p:cNvSpPr>
            <a:spLocks noGrp="1"/>
          </p:cNvSpPr>
          <p:nvPr>
            <p:ph idx="1"/>
          </p:nvPr>
        </p:nvSpPr>
        <p:spPr>
          <a:xfrm>
            <a:off x="5528734" y="1404340"/>
            <a:ext cx="6583680"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834478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Picture Placeholder 2"/>
          <p:cNvSpPr>
            <a:spLocks noGrp="1" noChangeAspect="1"/>
          </p:cNvSpPr>
          <p:nvPr>
            <p:ph type="pic" idx="1"/>
          </p:nvPr>
        </p:nvSpPr>
        <p:spPr>
          <a:xfrm>
            <a:off x="5528734" y="1404340"/>
            <a:ext cx="6583680"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908066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49178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1"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884897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5ACCC9D5-47B2-4269-B2B5-1CB9A9D35D98}"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4044891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4551"/>
            </a:lvl1pPr>
          </a:lstStyle>
          <a:p>
            <a:r>
              <a:rPr lang="en-US"/>
              <a:t>Click to edit Master title style</a:t>
            </a:r>
          </a:p>
        </p:txBody>
      </p:sp>
      <p:sp>
        <p:nvSpPr>
          <p:cNvPr id="12" name="Text Placeholder 3"/>
          <p:cNvSpPr>
            <a:spLocks noGrp="1"/>
          </p:cNvSpPr>
          <p:nvPr>
            <p:ph type="body" sz="half" idx="13"/>
          </p:nvPr>
        </p:nvSpPr>
        <p:spPr>
          <a:xfrm>
            <a:off x="1835355" y="5134270"/>
            <a:ext cx="9335785" cy="757687"/>
          </a:xfrm>
        </p:spPr>
        <p:txBody>
          <a:bodyPr anchor="t">
            <a:normAutofit/>
          </a:bodyPr>
          <a:lstStyle>
            <a:lvl1pPr marL="0" indent="0" algn="r">
              <a:buNone/>
              <a:defRPr sz="1991"/>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92386" y="1242897"/>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1378">
                <a:solidFill>
                  <a:schemeClr val="tx1"/>
                </a:solidFill>
                <a:effectLst/>
              </a:rPr>
              <a:t>“</a:t>
            </a:r>
          </a:p>
        </p:txBody>
      </p:sp>
      <p:sp>
        <p:nvSpPr>
          <p:cNvPr id="13" name="TextBox 12"/>
          <p:cNvSpPr txBox="1"/>
          <p:nvPr/>
        </p:nvSpPr>
        <p:spPr>
          <a:xfrm>
            <a:off x="11133666" y="4171726"/>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1378">
                <a:solidFill>
                  <a:schemeClr val="tx1"/>
                </a:solidFill>
                <a:effectLst/>
              </a:rPr>
              <a:t>”</a:t>
            </a:r>
          </a:p>
        </p:txBody>
      </p:sp>
    </p:spTree>
    <p:extLst>
      <p:ext uri="{BB962C8B-B14F-4D97-AF65-F5344CB8AC3E}">
        <p14:creationId xmlns:p14="http://schemas.microsoft.com/office/powerpoint/2010/main" val="38024702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2058102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shade val="82000"/>
                  </a:schemeClr>
                </a:solidFill>
              </a:defRPr>
            </a:lvl1pPr>
            <a:lvl2pPr marL="487695" indent="0">
              <a:buNone/>
              <a:defRPr sz="2133">
                <a:solidFill>
                  <a:schemeClr val="tx1">
                    <a:shade val="82000"/>
                  </a:schemeClr>
                </a:solidFill>
              </a:defRPr>
            </a:lvl2pPr>
            <a:lvl3pPr marL="975390" indent="0">
              <a:buNone/>
              <a:defRPr sz="1920">
                <a:solidFill>
                  <a:schemeClr val="tx1">
                    <a:shade val="82000"/>
                  </a:schemeClr>
                </a:solidFill>
              </a:defRPr>
            </a:lvl3pPr>
            <a:lvl4pPr marL="1463086" indent="0">
              <a:buNone/>
              <a:defRPr sz="1707">
                <a:solidFill>
                  <a:schemeClr val="tx1">
                    <a:shade val="82000"/>
                  </a:schemeClr>
                </a:solidFill>
              </a:defRPr>
            </a:lvl4pPr>
            <a:lvl5pPr marL="1950781" indent="0">
              <a:buNone/>
              <a:defRPr sz="1707">
                <a:solidFill>
                  <a:schemeClr val="tx1">
                    <a:shade val="82000"/>
                  </a:schemeClr>
                </a:solidFill>
              </a:defRPr>
            </a:lvl5pPr>
            <a:lvl6pPr marL="2438476" indent="0">
              <a:buNone/>
              <a:defRPr sz="1707">
                <a:solidFill>
                  <a:schemeClr val="tx1">
                    <a:shade val="82000"/>
                  </a:schemeClr>
                </a:solidFill>
              </a:defRPr>
            </a:lvl6pPr>
            <a:lvl7pPr marL="2926171" indent="0">
              <a:buNone/>
              <a:defRPr sz="1707">
                <a:solidFill>
                  <a:schemeClr val="tx1">
                    <a:shade val="82000"/>
                  </a:schemeClr>
                </a:solidFill>
              </a:defRPr>
            </a:lvl7pPr>
            <a:lvl8pPr marL="3413867" indent="0">
              <a:buNone/>
              <a:defRPr sz="1707">
                <a:solidFill>
                  <a:schemeClr val="tx1">
                    <a:shade val="82000"/>
                  </a:schemeClr>
                </a:solidFill>
              </a:defRPr>
            </a:lvl8pPr>
            <a:lvl9pPr marL="3901562" indent="0">
              <a:buNone/>
              <a:defRPr sz="1707">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CCC9D5-47B2-4269-B2B5-1CB9A9D35D98}"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2316061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CCC9D5-47B2-4269-B2B5-1CB9A9D35D98}" type="datetimeFigureOut">
              <a:rPr lang="en-US" smtClean="0"/>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61876662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CCC9D5-47B2-4269-B2B5-1CB9A9D35D98}" type="datetimeFigureOut">
              <a:rPr lang="en-US" smtClean="0"/>
              <a:t>5/15/2025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40687289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CCC9D5-47B2-4269-B2B5-1CB9A9D35D98}" type="datetimeFigureOut">
              <a:rPr lang="en-US" smtClean="0"/>
              <a:t>5/15/2025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478848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CCC9D5-47B2-4269-B2B5-1CB9A9D35D98}" type="datetimeFigureOut">
              <a:rPr lang="en-US" smtClean="0"/>
              <a:t>5/15/2025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8780028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5ACCC9D5-47B2-4269-B2B5-1CB9A9D35D98}" type="datetimeFigureOut">
              <a:rPr lang="en-US" smtClean="0"/>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89550656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5ACCC9D5-47B2-4269-B2B5-1CB9A9D35D98}" type="datetimeFigureOut">
              <a:rPr lang="en-US" smtClean="0"/>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93477820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59449831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987765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6"/>
            <a:ext cx="11044014" cy="3572388"/>
          </a:xfrm>
        </p:spPr>
        <p:txBody>
          <a:bodyPr anchor="b"/>
          <a:lstStyle>
            <a:lvl1pPr>
              <a:defRPr sz="4551"/>
            </a:lvl1pPr>
          </a:lstStyle>
          <a:p>
            <a:r>
              <a:rPr lang="en-US"/>
              <a:t>Click to edit Master title style</a:t>
            </a:r>
          </a:p>
        </p:txBody>
      </p:sp>
      <p:sp>
        <p:nvSpPr>
          <p:cNvPr id="4" name="Text Placeholder 3"/>
          <p:cNvSpPr>
            <a:spLocks noGrp="1"/>
          </p:cNvSpPr>
          <p:nvPr>
            <p:ph type="body" sz="half" idx="2"/>
          </p:nvPr>
        </p:nvSpPr>
        <p:spPr>
          <a:xfrm>
            <a:off x="974705" y="6614124"/>
            <a:ext cx="11042345" cy="1622249"/>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805700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82752" y="1950719"/>
            <a:ext cx="7120128" cy="4198151"/>
          </a:xfrm>
        </p:spPr>
        <p:txBody>
          <a:bodyPr anchor="t">
            <a:normAutofit/>
          </a:bodyPr>
          <a:lstStyle>
            <a:lvl1pPr algn="l">
              <a:defRPr sz="576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82752" y="6520717"/>
            <a:ext cx="7120128" cy="1831662"/>
          </a:xfrm>
        </p:spPr>
        <p:txBody>
          <a:bodyPr anchor="b">
            <a:normAutofit/>
          </a:bodyPr>
          <a:lstStyle>
            <a:lvl1pPr marL="0" indent="0" algn="l">
              <a:lnSpc>
                <a:spcPct val="130000"/>
              </a:lnSpc>
              <a:buNone/>
              <a:defRPr sz="1920" b="1" cap="all" spc="320" baseline="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5/15/2025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095701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5/15/2025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7565619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3004800" cy="975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82752" y="1836610"/>
            <a:ext cx="9829210" cy="4494185"/>
          </a:xfrm>
        </p:spPr>
        <p:txBody>
          <a:bodyPr anchor="b">
            <a:normAutofit/>
          </a:bodyPr>
          <a:lstStyle>
            <a:lvl1pPr>
              <a:defRPr sz="576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82752" y="7137518"/>
            <a:ext cx="8434218" cy="1527309"/>
          </a:xfrm>
        </p:spPr>
        <p:txBody>
          <a:bodyPr>
            <a:normAutofit/>
          </a:bodyPr>
          <a:lstStyle>
            <a:lvl1pPr marL="0" indent="0">
              <a:buNone/>
              <a:defRPr sz="2133">
                <a:solidFill>
                  <a:schemeClr val="tx1"/>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5/15/2025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64033" y="6706111"/>
            <a:ext cx="104411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612692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82752" y="3745382"/>
            <a:ext cx="5559552" cy="507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740190" y="3745382"/>
            <a:ext cx="5559552" cy="507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5/15/2025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47533530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82751" y="1950719"/>
            <a:ext cx="11616991" cy="1336538"/>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82751" y="3287257"/>
            <a:ext cx="5559552" cy="988975"/>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82751" y="4276231"/>
            <a:ext cx="5559552" cy="45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740190" y="3287257"/>
            <a:ext cx="5559552" cy="988975"/>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740190" y="4276231"/>
            <a:ext cx="5559552" cy="45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5/15/2025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74878251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5/15/2025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98021878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3004800" cy="975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5/15/2025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75701632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82753" y="1950721"/>
            <a:ext cx="4116690" cy="2064673"/>
          </a:xfrm>
        </p:spPr>
        <p:txBody>
          <a:bodyPr anchor="t">
            <a:normAutofit/>
          </a:bodyPr>
          <a:lstStyle>
            <a:lvl1pPr>
              <a:defRPr sz="384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265620" y="1466313"/>
            <a:ext cx="7034123" cy="7347712"/>
          </a:xfrm>
        </p:spPr>
        <p:txBody>
          <a:bodyPr>
            <a:normAutofit/>
          </a:bodyPr>
          <a:lstStyle>
            <a:lvl1pPr>
              <a:defRPr sz="2987"/>
            </a:lvl1pPr>
            <a:lvl2pPr>
              <a:defRPr sz="2560"/>
            </a:lvl2pPr>
            <a:lvl3pPr>
              <a:defRPr sz="2133"/>
            </a:lvl3pPr>
            <a:lvl4pPr>
              <a:defRPr sz="1920"/>
            </a:lvl4pPr>
            <a:lvl5pPr>
              <a:defRPr sz="192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82753" y="4227083"/>
            <a:ext cx="4116690" cy="458926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5/15/2025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7411390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82753" y="1950721"/>
            <a:ext cx="4116690" cy="2064673"/>
          </a:xfrm>
        </p:spPr>
        <p:txBody>
          <a:bodyPr anchor="t">
            <a:normAutofit/>
          </a:bodyPr>
          <a:lstStyle>
            <a:lvl1pPr>
              <a:defRPr sz="384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266944" y="1469541"/>
            <a:ext cx="7032346" cy="7347712"/>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82753" y="4227083"/>
            <a:ext cx="4116690" cy="4589262"/>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5/15/2025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21363660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5/15/2025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664527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4" y="866986"/>
            <a:ext cx="11044014"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5/15/2025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4169317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3004800" cy="975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823167" y="910335"/>
            <a:ext cx="1932558" cy="7874679"/>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82752" y="910336"/>
            <a:ext cx="8973250" cy="78746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5/15/2025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1422945" y="1695912"/>
            <a:ext cx="139215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73522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455385" y="1596250"/>
            <a:ext cx="8094032" cy="3727863"/>
          </a:xfrm>
        </p:spPr>
        <p:txBody>
          <a:bodyPr anchor="b">
            <a:normAutofit/>
          </a:bodyPr>
          <a:lstStyle>
            <a:lvl1pPr algn="ctr">
              <a:defRPr sz="4267"/>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455385" y="5466607"/>
            <a:ext cx="8094032" cy="2011152"/>
          </a:xfrm>
        </p:spPr>
        <p:txBody>
          <a:bodyPr>
            <a:normAutofit/>
          </a:bodyPr>
          <a:lstStyle>
            <a:lvl1pPr marL="0" indent="0" algn="ctr">
              <a:buNone/>
              <a:defRPr sz="192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5/15/2025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91394027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5/15/2025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82470223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43606" y="787366"/>
            <a:ext cx="8824683" cy="5701488"/>
          </a:xfrm>
        </p:spPr>
        <p:txBody>
          <a:bodyPr anchor="t">
            <a:normAutofit/>
          </a:bodyPr>
          <a:lstStyle>
            <a:lvl1pPr>
              <a:defRPr sz="576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43605" y="6527237"/>
            <a:ext cx="8824683" cy="1969233"/>
          </a:xfrm>
        </p:spPr>
        <p:txBody>
          <a:bodyPr anchor="b">
            <a:normAutofit/>
          </a:bodyPr>
          <a:lstStyle>
            <a:lvl1pPr marL="0" indent="0">
              <a:buNone/>
              <a:defRPr sz="2133">
                <a:solidFill>
                  <a:schemeClr val="tx1"/>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5/15/2025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13968543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53491" y="780288"/>
            <a:ext cx="11457229" cy="161032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53491"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5/15/2025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66805494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50240" y="778519"/>
            <a:ext cx="11462174" cy="162601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50241" y="2397490"/>
            <a:ext cx="5501639" cy="796208"/>
          </a:xfrm>
        </p:spPr>
        <p:txBody>
          <a:bodyPr anchor="b">
            <a:normAutofit/>
          </a:bodyPr>
          <a:lstStyle>
            <a:lvl1pPr marL="0" indent="0">
              <a:lnSpc>
                <a:spcPct val="90000"/>
              </a:lnSpc>
              <a:buNone/>
              <a:defRPr sz="2133" b="1" cap="all"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50241" y="3394695"/>
            <a:ext cx="5501639" cy="53547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583680" y="2397490"/>
            <a:ext cx="5528734" cy="796208"/>
          </a:xfrm>
        </p:spPr>
        <p:txBody>
          <a:bodyPr anchor="b">
            <a:normAutofit/>
          </a:bodyPr>
          <a:lstStyle>
            <a:lvl1pPr marL="0" indent="0">
              <a:lnSpc>
                <a:spcPct val="90000"/>
              </a:lnSpc>
              <a:buNone/>
              <a:defRPr sz="2133" b="1" cap="all"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583679" y="3394695"/>
            <a:ext cx="5528735" cy="53547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5/15/2025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49759536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5/15/2025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2834761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5/15/2025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77869899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636971" y="787366"/>
            <a:ext cx="3835343" cy="2499563"/>
          </a:xfrm>
        </p:spPr>
        <p:txBody>
          <a:bodyPr anchor="t">
            <a:normAutofit/>
          </a:bodyPr>
          <a:lstStyle>
            <a:lvl1pPr>
              <a:defRPr sz="2987"/>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477023" y="787365"/>
            <a:ext cx="6698390" cy="7802880"/>
          </a:xfrm>
        </p:spPr>
        <p:txBody>
          <a:bodyPr>
            <a:normAutofit/>
          </a:bodyPr>
          <a:lstStyle>
            <a:lvl1pPr>
              <a:defRPr sz="2987"/>
            </a:lvl1pPr>
            <a:lvl2pPr>
              <a:defRPr sz="2560"/>
            </a:lvl2pPr>
            <a:lvl3pPr>
              <a:defRPr sz="2133"/>
            </a:lvl3pPr>
            <a:lvl4pPr>
              <a:defRPr sz="1920"/>
            </a:lvl4pPr>
            <a:lvl5pPr>
              <a:defRPr sz="192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636971" y="3286929"/>
            <a:ext cx="3835343" cy="5303317"/>
          </a:xfrm>
        </p:spPr>
        <p:txBody>
          <a:bodyPr anchor="t">
            <a:normAutofit/>
          </a:bodyPr>
          <a:lstStyle>
            <a:lvl1pPr marL="0" indent="0">
              <a:buNone/>
              <a:defRPr sz="1920"/>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5/15/2025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1887020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633984" y="793293"/>
            <a:ext cx="3835343" cy="3146401"/>
          </a:xfrm>
        </p:spPr>
        <p:txBody>
          <a:bodyPr anchor="t">
            <a:normAutofit/>
          </a:bodyPr>
          <a:lstStyle>
            <a:lvl1pPr>
              <a:defRPr sz="2987"/>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400874" y="934547"/>
            <a:ext cx="6915933" cy="7901730"/>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50241" y="4019395"/>
            <a:ext cx="3824625" cy="4884818"/>
          </a:xfrm>
        </p:spPr>
        <p:txBody>
          <a:bodyPr anchor="b"/>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5/15/2025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967827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585" y="2597042"/>
            <a:ext cx="3596865" cy="2607727"/>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534" y="2597042"/>
            <a:ext cx="3596865" cy="2607727"/>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995" y="2597042"/>
            <a:ext cx="3596865" cy="2607727"/>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0" name="Picture Placeholder 2"/>
          <p:cNvSpPr>
            <a:spLocks noGrp="1" noChangeAspect="1"/>
          </p:cNvSpPr>
          <p:nvPr>
            <p:ph type="pic" idx="15"/>
          </p:nvPr>
        </p:nvSpPr>
        <p:spPr>
          <a:xfrm>
            <a:off x="1085976"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1" name="Text Placeholder 3"/>
          <p:cNvSpPr>
            <a:spLocks noGrp="1"/>
          </p:cNvSpPr>
          <p:nvPr>
            <p:ph type="body" sz="half" idx="18"/>
          </p:nvPr>
        </p:nvSpPr>
        <p:spPr>
          <a:xfrm>
            <a:off x="974714" y="6372081"/>
            <a:ext cx="3521050"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4" name="Text Placeholder 3"/>
          <p:cNvSpPr>
            <a:spLocks noGrp="1"/>
          </p:cNvSpPr>
          <p:nvPr>
            <p:ph type="body" sz="half" idx="19"/>
          </p:nvPr>
        </p:nvSpPr>
        <p:spPr>
          <a:xfrm>
            <a:off x="4737530" y="6372080"/>
            <a:ext cx="3522493"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6" name="Picture Placeholder 2"/>
          <p:cNvSpPr>
            <a:spLocks noGrp="1" noChangeAspect="1"/>
          </p:cNvSpPr>
          <p:nvPr>
            <p:ph type="pic" idx="22"/>
          </p:nvPr>
        </p:nvSpPr>
        <p:spPr>
          <a:xfrm>
            <a:off x="8614079"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7" name="Text Placeholder 3"/>
          <p:cNvSpPr>
            <a:spLocks noGrp="1"/>
          </p:cNvSpPr>
          <p:nvPr>
            <p:ph type="body" sz="half" idx="20"/>
          </p:nvPr>
        </p:nvSpPr>
        <p:spPr>
          <a:xfrm>
            <a:off x="8497677" y="6372077"/>
            <a:ext cx="3521050" cy="1864299"/>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5/15/2025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4325225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53491" y="780288"/>
            <a:ext cx="11216640" cy="1610322"/>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53491" y="2390611"/>
            <a:ext cx="11216640" cy="639440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5/15/2025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73211182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10277214" y="822751"/>
            <a:ext cx="2183506" cy="796226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94080" y="822752"/>
            <a:ext cx="9383134" cy="796226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5/15/2025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98981721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2"/>
          </a:xfrm>
        </p:spPr>
        <p:txBody>
          <a:bodyPr/>
          <a:lstStyle/>
          <a:p>
            <a:r>
              <a:rPr lang="en-US"/>
              <a:t>Click to edit Master title style</a:t>
            </a:r>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2561501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5853074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689" b="1" cap="all"/>
            </a:lvl1pPr>
          </a:lstStyle>
          <a:p>
            <a:r>
              <a:rPr lang="en-US"/>
              <a:t>Click to edit Master title style</a:t>
            </a:r>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44">
                <a:solidFill>
                  <a:schemeClr val="tx1">
                    <a:tint val="7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35254676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240"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0773"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99650021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5/15/2025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4267040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5/15/2025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3524191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68439550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44" b="1"/>
            </a:lvl1pPr>
          </a:lstStyle>
          <a:p>
            <a:r>
              <a:rPr lang="en-US"/>
              <a:t>Click to edit Master title style</a:t>
            </a:r>
          </a:p>
        </p:txBody>
      </p:sp>
      <p:sp>
        <p:nvSpPr>
          <p:cNvPr id="3" name="Content Placeholder 2"/>
          <p:cNvSpPr>
            <a:spLocks noGrp="1"/>
          </p:cNvSpPr>
          <p:nvPr>
            <p:ph idx="1"/>
          </p:nvPr>
        </p:nvSpPr>
        <p:spPr>
          <a:xfrm>
            <a:off x="5084516" y="388339"/>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241" y="2041032"/>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155120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9157778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44" b="1"/>
            </a:lvl1pPr>
          </a:lstStyle>
          <a:p>
            <a:r>
              <a:rPr lang="en-US"/>
              <a:t>Click to edit Master title style</a:t>
            </a:r>
          </a:p>
        </p:txBody>
      </p:sp>
      <p:sp>
        <p:nvSpPr>
          <p:cNvPr id="3" name="Picture Placeholder 2"/>
          <p:cNvSpPr>
            <a:spLocks noGrp="1"/>
          </p:cNvSpPr>
          <p:nvPr>
            <p:ph type="pic" idx="1"/>
          </p:nvPr>
        </p:nvSpPr>
        <p:spPr>
          <a:xfrm>
            <a:off x="2549032" y="871502"/>
            <a:ext cx="7802880" cy="5852160"/>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endParaRPr lang="en-US"/>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29621207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3360913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597"/>
            <a:ext cx="2926080" cy="832216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240" y="390597"/>
            <a:ext cx="8561493" cy="83221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4132549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7680" y="2019959"/>
            <a:ext cx="5527040" cy="1393801"/>
          </a:xfrm>
        </p:spPr>
        <p:txBody>
          <a:bodyPr/>
          <a:lstStyle/>
          <a:p>
            <a:r>
              <a:rPr lang="en-US"/>
              <a:t>Click to edit Master title style</a:t>
            </a:r>
          </a:p>
        </p:txBody>
      </p:sp>
      <p:sp>
        <p:nvSpPr>
          <p:cNvPr id="3" name="Subtitle 2"/>
          <p:cNvSpPr>
            <a:spLocks noGrp="1"/>
          </p:cNvSpPr>
          <p:nvPr>
            <p:ph type="subTitle" idx="1"/>
          </p:nvPr>
        </p:nvSpPr>
        <p:spPr>
          <a:xfrm>
            <a:off x="975360" y="3684694"/>
            <a:ext cx="4551680" cy="1661724"/>
          </a:xfrm>
        </p:spPr>
        <p:txBody>
          <a:bodyPr/>
          <a:lstStyle>
            <a:lvl1pPr marL="0" indent="0" algn="ctr">
              <a:buNone/>
              <a:defRPr>
                <a:solidFill>
                  <a:schemeClr val="tx1">
                    <a:tint val="75000"/>
                  </a:schemeClr>
                </a:solidFill>
              </a:defRPr>
            </a:lvl1pPr>
            <a:lvl2pPr marL="325115" indent="0" algn="ctr">
              <a:buNone/>
              <a:defRPr>
                <a:solidFill>
                  <a:schemeClr val="tx1">
                    <a:tint val="75000"/>
                  </a:schemeClr>
                </a:solidFill>
              </a:defRPr>
            </a:lvl2pPr>
            <a:lvl3pPr marL="650230" indent="0" algn="ctr">
              <a:buNone/>
              <a:defRPr>
                <a:solidFill>
                  <a:schemeClr val="tx1">
                    <a:tint val="75000"/>
                  </a:schemeClr>
                </a:solidFill>
              </a:defRPr>
            </a:lvl3pPr>
            <a:lvl4pPr marL="975345" indent="0" algn="ctr">
              <a:buNone/>
              <a:defRPr>
                <a:solidFill>
                  <a:schemeClr val="tx1">
                    <a:tint val="75000"/>
                  </a:schemeClr>
                </a:solidFill>
              </a:defRPr>
            </a:lvl4pPr>
            <a:lvl5pPr marL="1300460" indent="0" algn="ctr">
              <a:buNone/>
              <a:defRPr>
                <a:solidFill>
                  <a:schemeClr val="tx1">
                    <a:tint val="75000"/>
                  </a:schemeClr>
                </a:solidFill>
              </a:defRPr>
            </a:lvl5pPr>
            <a:lvl6pPr marL="1625575" indent="0" algn="ctr">
              <a:buNone/>
              <a:defRPr>
                <a:solidFill>
                  <a:schemeClr val="tx1">
                    <a:tint val="75000"/>
                  </a:schemeClr>
                </a:solidFill>
              </a:defRPr>
            </a:lvl6pPr>
            <a:lvl7pPr marL="1950690" indent="0" algn="ctr">
              <a:buNone/>
              <a:defRPr>
                <a:solidFill>
                  <a:schemeClr val="tx1">
                    <a:tint val="75000"/>
                  </a:schemeClr>
                </a:solidFill>
              </a:defRPr>
            </a:lvl7pPr>
            <a:lvl8pPr marL="2275804" indent="0" algn="ctr">
              <a:buNone/>
              <a:defRPr>
                <a:solidFill>
                  <a:schemeClr val="tx1">
                    <a:tint val="75000"/>
                  </a:schemeClr>
                </a:solidFill>
              </a:defRPr>
            </a:lvl8pPr>
            <a:lvl9pPr marL="260091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206466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438957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3645" y="4178394"/>
            <a:ext cx="5527040" cy="1291449"/>
          </a:xfrm>
        </p:spPr>
        <p:txBody>
          <a:bodyPr anchor="t"/>
          <a:lstStyle>
            <a:lvl1pPr algn="l">
              <a:defRPr sz="2844" b="1" cap="all"/>
            </a:lvl1pPr>
          </a:lstStyle>
          <a:p>
            <a:r>
              <a:rPr lang="en-US"/>
              <a:t>Click to edit Master title style</a:t>
            </a:r>
          </a:p>
        </p:txBody>
      </p:sp>
      <p:sp>
        <p:nvSpPr>
          <p:cNvPr id="3" name="Text Placeholder 2"/>
          <p:cNvSpPr>
            <a:spLocks noGrp="1"/>
          </p:cNvSpPr>
          <p:nvPr>
            <p:ph type="body" idx="1"/>
          </p:nvPr>
        </p:nvSpPr>
        <p:spPr>
          <a:xfrm>
            <a:off x="513645" y="2755995"/>
            <a:ext cx="5527040" cy="1422400"/>
          </a:xfrm>
        </p:spPr>
        <p:txBody>
          <a:bodyPr anchor="b"/>
          <a:lstStyle>
            <a:lvl1pPr marL="0" indent="0">
              <a:buNone/>
              <a:defRPr sz="1422">
                <a:solidFill>
                  <a:schemeClr val="tx1">
                    <a:tint val="75000"/>
                  </a:schemeClr>
                </a:solidFill>
              </a:defRPr>
            </a:lvl1pPr>
            <a:lvl2pPr marL="325115" indent="0">
              <a:buNone/>
              <a:defRPr sz="1280">
                <a:solidFill>
                  <a:schemeClr val="tx1">
                    <a:tint val="75000"/>
                  </a:schemeClr>
                </a:solidFill>
              </a:defRPr>
            </a:lvl2pPr>
            <a:lvl3pPr marL="650230" indent="0">
              <a:buNone/>
              <a:defRPr sz="1138">
                <a:solidFill>
                  <a:schemeClr val="tx1">
                    <a:tint val="75000"/>
                  </a:schemeClr>
                </a:solidFill>
              </a:defRPr>
            </a:lvl3pPr>
            <a:lvl4pPr marL="975345" indent="0">
              <a:buNone/>
              <a:defRPr sz="996">
                <a:solidFill>
                  <a:schemeClr val="tx1">
                    <a:tint val="75000"/>
                  </a:schemeClr>
                </a:solidFill>
              </a:defRPr>
            </a:lvl4pPr>
            <a:lvl5pPr marL="1300460" indent="0">
              <a:buNone/>
              <a:defRPr sz="996">
                <a:solidFill>
                  <a:schemeClr val="tx1">
                    <a:tint val="75000"/>
                  </a:schemeClr>
                </a:solidFill>
              </a:defRPr>
            </a:lvl5pPr>
            <a:lvl6pPr marL="1625575" indent="0">
              <a:buNone/>
              <a:defRPr sz="996">
                <a:solidFill>
                  <a:schemeClr val="tx1">
                    <a:tint val="75000"/>
                  </a:schemeClr>
                </a:solidFill>
              </a:defRPr>
            </a:lvl6pPr>
            <a:lvl7pPr marL="1950690" indent="0">
              <a:buNone/>
              <a:defRPr sz="996">
                <a:solidFill>
                  <a:schemeClr val="tx1">
                    <a:tint val="75000"/>
                  </a:schemeClr>
                </a:solidFill>
              </a:defRPr>
            </a:lvl7pPr>
            <a:lvl8pPr marL="2275804" indent="0">
              <a:buNone/>
              <a:defRPr sz="996">
                <a:solidFill>
                  <a:schemeClr val="tx1">
                    <a:tint val="75000"/>
                  </a:schemeClr>
                </a:solidFill>
              </a:defRPr>
            </a:lvl8pPr>
            <a:lvl9pPr marL="2600919" indent="0">
              <a:buNone/>
              <a:defRPr sz="99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321092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5120" y="1517227"/>
            <a:ext cx="2871893" cy="4291283"/>
          </a:xfrm>
        </p:spPr>
        <p:txBody>
          <a:bodyPr/>
          <a:lstStyle>
            <a:lvl1pPr>
              <a:defRPr sz="1991"/>
            </a:lvl1pPr>
            <a:lvl2pPr>
              <a:defRPr sz="1707"/>
            </a:lvl2pPr>
            <a:lvl3pPr>
              <a:defRPr sz="1422"/>
            </a:lvl3pPr>
            <a:lvl4pPr>
              <a:defRPr sz="1280"/>
            </a:lvl4pPr>
            <a:lvl5pPr>
              <a:defRPr sz="1280"/>
            </a:lvl5pPr>
            <a:lvl6pPr>
              <a:defRPr sz="1280"/>
            </a:lvl6pPr>
            <a:lvl7pPr>
              <a:defRPr sz="1280"/>
            </a:lvl7pPr>
            <a:lvl8pPr>
              <a:defRPr sz="1280"/>
            </a:lvl8pPr>
            <a:lvl9pPr>
              <a:defRPr sz="12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305387" y="1517227"/>
            <a:ext cx="2871893" cy="4291283"/>
          </a:xfrm>
        </p:spPr>
        <p:txBody>
          <a:bodyPr/>
          <a:lstStyle>
            <a:lvl1pPr>
              <a:defRPr sz="1991"/>
            </a:lvl1pPr>
            <a:lvl2pPr>
              <a:defRPr sz="1707"/>
            </a:lvl2pPr>
            <a:lvl3pPr>
              <a:defRPr sz="1422"/>
            </a:lvl3pPr>
            <a:lvl4pPr>
              <a:defRPr sz="1280"/>
            </a:lvl4pPr>
            <a:lvl5pPr>
              <a:defRPr sz="1280"/>
            </a:lvl5pPr>
            <a:lvl6pPr>
              <a:defRPr sz="1280"/>
            </a:lvl6pPr>
            <a:lvl7pPr>
              <a:defRPr sz="1280"/>
            </a:lvl7pPr>
            <a:lvl8pPr>
              <a:defRPr sz="1280"/>
            </a:lvl8pPr>
            <a:lvl9pPr>
              <a:defRPr sz="12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938330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25120" y="1455515"/>
            <a:ext cx="2873023" cy="606589"/>
          </a:xfrm>
        </p:spPr>
        <p:txBody>
          <a:bodyPr anchor="b"/>
          <a:lstStyle>
            <a:lvl1pPr marL="0" indent="0">
              <a:buNone/>
              <a:defRPr sz="1707" b="1"/>
            </a:lvl1pPr>
            <a:lvl2pPr marL="325115" indent="0">
              <a:buNone/>
              <a:defRPr sz="1422" b="1"/>
            </a:lvl2pPr>
            <a:lvl3pPr marL="650230" indent="0">
              <a:buNone/>
              <a:defRPr sz="1280" b="1"/>
            </a:lvl3pPr>
            <a:lvl4pPr marL="975345" indent="0">
              <a:buNone/>
              <a:defRPr sz="1138" b="1"/>
            </a:lvl4pPr>
            <a:lvl5pPr marL="1300460" indent="0">
              <a:buNone/>
              <a:defRPr sz="1138" b="1"/>
            </a:lvl5pPr>
            <a:lvl6pPr marL="1625575" indent="0">
              <a:buNone/>
              <a:defRPr sz="1138" b="1"/>
            </a:lvl6pPr>
            <a:lvl7pPr marL="1950690" indent="0">
              <a:buNone/>
              <a:defRPr sz="1138" b="1"/>
            </a:lvl7pPr>
            <a:lvl8pPr marL="2275804" indent="0">
              <a:buNone/>
              <a:defRPr sz="1138" b="1"/>
            </a:lvl8pPr>
            <a:lvl9pPr marL="2600919" indent="0">
              <a:buNone/>
              <a:defRPr sz="1138" b="1"/>
            </a:lvl9pPr>
          </a:lstStyle>
          <a:p>
            <a:pPr lvl="0"/>
            <a:r>
              <a:rPr lang="en-US"/>
              <a:t>Click to edit Master text styles</a:t>
            </a:r>
          </a:p>
        </p:txBody>
      </p:sp>
      <p:sp>
        <p:nvSpPr>
          <p:cNvPr id="4" name="Content Placeholder 3"/>
          <p:cNvSpPr>
            <a:spLocks noGrp="1"/>
          </p:cNvSpPr>
          <p:nvPr>
            <p:ph sz="half" idx="2"/>
          </p:nvPr>
        </p:nvSpPr>
        <p:spPr>
          <a:xfrm>
            <a:off x="325120" y="2062104"/>
            <a:ext cx="2873023" cy="3746406"/>
          </a:xfrm>
        </p:spPr>
        <p:txBody>
          <a:bodyPr/>
          <a:lstStyle>
            <a:lvl1pPr>
              <a:defRPr sz="1707"/>
            </a:lvl1pPr>
            <a:lvl2pPr>
              <a:defRPr sz="1422"/>
            </a:lvl2pPr>
            <a:lvl3pPr>
              <a:defRPr sz="1280"/>
            </a:lvl3pPr>
            <a:lvl4pPr>
              <a:defRPr sz="1138"/>
            </a:lvl4pPr>
            <a:lvl5pPr>
              <a:defRPr sz="1138"/>
            </a:lvl5pPr>
            <a:lvl6pPr>
              <a:defRPr sz="1138"/>
            </a:lvl6pPr>
            <a:lvl7pPr>
              <a:defRPr sz="1138"/>
            </a:lvl7pPr>
            <a:lvl8pPr>
              <a:defRPr sz="1138"/>
            </a:lvl8pPr>
            <a:lvl9pPr>
              <a:defRPr sz="113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303129" y="1455515"/>
            <a:ext cx="2874151" cy="606589"/>
          </a:xfrm>
        </p:spPr>
        <p:txBody>
          <a:bodyPr anchor="b"/>
          <a:lstStyle>
            <a:lvl1pPr marL="0" indent="0">
              <a:buNone/>
              <a:defRPr sz="1707" b="1"/>
            </a:lvl1pPr>
            <a:lvl2pPr marL="325115" indent="0">
              <a:buNone/>
              <a:defRPr sz="1422" b="1"/>
            </a:lvl2pPr>
            <a:lvl3pPr marL="650230" indent="0">
              <a:buNone/>
              <a:defRPr sz="1280" b="1"/>
            </a:lvl3pPr>
            <a:lvl4pPr marL="975345" indent="0">
              <a:buNone/>
              <a:defRPr sz="1138" b="1"/>
            </a:lvl4pPr>
            <a:lvl5pPr marL="1300460" indent="0">
              <a:buNone/>
              <a:defRPr sz="1138" b="1"/>
            </a:lvl5pPr>
            <a:lvl6pPr marL="1625575" indent="0">
              <a:buNone/>
              <a:defRPr sz="1138" b="1"/>
            </a:lvl6pPr>
            <a:lvl7pPr marL="1950690" indent="0">
              <a:buNone/>
              <a:defRPr sz="1138" b="1"/>
            </a:lvl7pPr>
            <a:lvl8pPr marL="2275804" indent="0">
              <a:buNone/>
              <a:defRPr sz="1138" b="1"/>
            </a:lvl8pPr>
            <a:lvl9pPr marL="2600919" indent="0">
              <a:buNone/>
              <a:defRPr sz="1138" b="1"/>
            </a:lvl9pPr>
          </a:lstStyle>
          <a:p>
            <a:pPr lvl="0"/>
            <a:r>
              <a:rPr lang="en-US"/>
              <a:t>Click to edit Master text styles</a:t>
            </a:r>
          </a:p>
        </p:txBody>
      </p:sp>
      <p:sp>
        <p:nvSpPr>
          <p:cNvPr id="6" name="Content Placeholder 5"/>
          <p:cNvSpPr>
            <a:spLocks noGrp="1"/>
          </p:cNvSpPr>
          <p:nvPr>
            <p:ph sz="quarter" idx="4"/>
          </p:nvPr>
        </p:nvSpPr>
        <p:spPr>
          <a:xfrm>
            <a:off x="3303129" y="2062104"/>
            <a:ext cx="2874151" cy="3746406"/>
          </a:xfrm>
        </p:spPr>
        <p:txBody>
          <a:bodyPr/>
          <a:lstStyle>
            <a:lvl1pPr>
              <a:defRPr sz="1707"/>
            </a:lvl1pPr>
            <a:lvl2pPr>
              <a:defRPr sz="1422"/>
            </a:lvl2pPr>
            <a:lvl3pPr>
              <a:defRPr sz="1280"/>
            </a:lvl3pPr>
            <a:lvl4pPr>
              <a:defRPr sz="1138"/>
            </a:lvl4pPr>
            <a:lvl5pPr>
              <a:defRPr sz="1138"/>
            </a:lvl5pPr>
            <a:lvl6pPr>
              <a:defRPr sz="1138"/>
            </a:lvl6pPr>
            <a:lvl7pPr>
              <a:defRPr sz="1138"/>
            </a:lvl7pPr>
            <a:lvl8pPr>
              <a:defRPr sz="1138"/>
            </a:lvl8pPr>
            <a:lvl9pPr>
              <a:defRPr sz="113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313503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067568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4113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1" y="866987"/>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7"/>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8889217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5120" y="258892"/>
            <a:ext cx="2139245" cy="1101796"/>
          </a:xfrm>
        </p:spPr>
        <p:txBody>
          <a:bodyPr anchor="b"/>
          <a:lstStyle>
            <a:lvl1pPr algn="l">
              <a:defRPr sz="1422" b="1"/>
            </a:lvl1pPr>
          </a:lstStyle>
          <a:p>
            <a:r>
              <a:rPr lang="en-US"/>
              <a:t>Click to edit Master title style</a:t>
            </a:r>
          </a:p>
        </p:txBody>
      </p:sp>
      <p:sp>
        <p:nvSpPr>
          <p:cNvPr id="3" name="Content Placeholder 2"/>
          <p:cNvSpPr>
            <a:spLocks noGrp="1"/>
          </p:cNvSpPr>
          <p:nvPr>
            <p:ph idx="1"/>
          </p:nvPr>
        </p:nvSpPr>
        <p:spPr>
          <a:xfrm>
            <a:off x="2542258" y="258892"/>
            <a:ext cx="3635022" cy="5549618"/>
          </a:xfrm>
        </p:spPr>
        <p:txBody>
          <a:bodyPr/>
          <a:lstStyle>
            <a:lvl1pPr>
              <a:defRPr sz="2276"/>
            </a:lvl1pPr>
            <a:lvl2pPr>
              <a:defRPr sz="1991"/>
            </a:lvl2pPr>
            <a:lvl3pPr>
              <a:defRPr sz="1707"/>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25120" y="1360688"/>
            <a:ext cx="2139245" cy="4447823"/>
          </a:xfrm>
        </p:spPr>
        <p:txBody>
          <a:bodyPr/>
          <a:lstStyle>
            <a:lvl1pPr marL="0" indent="0">
              <a:buNone/>
              <a:defRPr sz="996"/>
            </a:lvl1pPr>
            <a:lvl2pPr marL="325115" indent="0">
              <a:buNone/>
              <a:defRPr sz="853"/>
            </a:lvl2pPr>
            <a:lvl3pPr marL="650230" indent="0">
              <a:buNone/>
              <a:defRPr sz="711"/>
            </a:lvl3pPr>
            <a:lvl4pPr marL="975345" indent="0">
              <a:buNone/>
              <a:defRPr sz="640"/>
            </a:lvl4pPr>
            <a:lvl5pPr marL="1300460" indent="0">
              <a:buNone/>
              <a:defRPr sz="640"/>
            </a:lvl5pPr>
            <a:lvl6pPr marL="1625575" indent="0">
              <a:buNone/>
              <a:defRPr sz="640"/>
            </a:lvl6pPr>
            <a:lvl7pPr marL="1950690" indent="0">
              <a:buNone/>
              <a:defRPr sz="640"/>
            </a:lvl7pPr>
            <a:lvl8pPr marL="2275804" indent="0">
              <a:buNone/>
              <a:defRPr sz="640"/>
            </a:lvl8pPr>
            <a:lvl9pPr marL="2600919" indent="0">
              <a:buNone/>
              <a:defRPr sz="64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183376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74516" y="4551680"/>
            <a:ext cx="3901440" cy="537352"/>
          </a:xfrm>
        </p:spPr>
        <p:txBody>
          <a:bodyPr anchor="b"/>
          <a:lstStyle>
            <a:lvl1pPr algn="l">
              <a:defRPr sz="1422" b="1"/>
            </a:lvl1pPr>
          </a:lstStyle>
          <a:p>
            <a:r>
              <a:rPr lang="en-US"/>
              <a:t>Click to edit Master title style</a:t>
            </a:r>
          </a:p>
        </p:txBody>
      </p:sp>
      <p:sp>
        <p:nvSpPr>
          <p:cNvPr id="3" name="Picture Placeholder 2"/>
          <p:cNvSpPr>
            <a:spLocks noGrp="1"/>
          </p:cNvSpPr>
          <p:nvPr>
            <p:ph type="pic" idx="1"/>
          </p:nvPr>
        </p:nvSpPr>
        <p:spPr>
          <a:xfrm>
            <a:off x="1274516" y="581001"/>
            <a:ext cx="3901440" cy="3901440"/>
          </a:xfrm>
        </p:spPr>
        <p:txBody>
          <a:bodyPr/>
          <a:lstStyle>
            <a:lvl1pPr marL="0" indent="0">
              <a:buNone/>
              <a:defRPr sz="2276"/>
            </a:lvl1pPr>
            <a:lvl2pPr marL="325115" indent="0">
              <a:buNone/>
              <a:defRPr sz="1991"/>
            </a:lvl2pPr>
            <a:lvl3pPr marL="650230" indent="0">
              <a:buNone/>
              <a:defRPr sz="1707"/>
            </a:lvl3pPr>
            <a:lvl4pPr marL="975345" indent="0">
              <a:buNone/>
              <a:defRPr sz="1422"/>
            </a:lvl4pPr>
            <a:lvl5pPr marL="1300460" indent="0">
              <a:buNone/>
              <a:defRPr sz="1422"/>
            </a:lvl5pPr>
            <a:lvl6pPr marL="1625575" indent="0">
              <a:buNone/>
              <a:defRPr sz="1422"/>
            </a:lvl6pPr>
            <a:lvl7pPr marL="1950690" indent="0">
              <a:buNone/>
              <a:defRPr sz="1422"/>
            </a:lvl7pPr>
            <a:lvl8pPr marL="2275804" indent="0">
              <a:buNone/>
              <a:defRPr sz="1422"/>
            </a:lvl8pPr>
            <a:lvl9pPr marL="2600919" indent="0">
              <a:buNone/>
              <a:defRPr sz="1422"/>
            </a:lvl9pPr>
          </a:lstStyle>
          <a:p>
            <a:endParaRPr lang="en-US"/>
          </a:p>
        </p:txBody>
      </p:sp>
      <p:sp>
        <p:nvSpPr>
          <p:cNvPr id="4" name="Text Placeholder 3"/>
          <p:cNvSpPr>
            <a:spLocks noGrp="1"/>
          </p:cNvSpPr>
          <p:nvPr>
            <p:ph type="body" sz="half" idx="2"/>
          </p:nvPr>
        </p:nvSpPr>
        <p:spPr>
          <a:xfrm>
            <a:off x="1274516" y="5089032"/>
            <a:ext cx="3901440" cy="763128"/>
          </a:xfrm>
        </p:spPr>
        <p:txBody>
          <a:bodyPr/>
          <a:lstStyle>
            <a:lvl1pPr marL="0" indent="0">
              <a:buNone/>
              <a:defRPr sz="996"/>
            </a:lvl1pPr>
            <a:lvl2pPr marL="325115" indent="0">
              <a:buNone/>
              <a:defRPr sz="853"/>
            </a:lvl2pPr>
            <a:lvl3pPr marL="650230" indent="0">
              <a:buNone/>
              <a:defRPr sz="711"/>
            </a:lvl3pPr>
            <a:lvl4pPr marL="975345" indent="0">
              <a:buNone/>
              <a:defRPr sz="640"/>
            </a:lvl4pPr>
            <a:lvl5pPr marL="1300460" indent="0">
              <a:buNone/>
              <a:defRPr sz="640"/>
            </a:lvl5pPr>
            <a:lvl6pPr marL="1625575" indent="0">
              <a:buNone/>
              <a:defRPr sz="640"/>
            </a:lvl6pPr>
            <a:lvl7pPr marL="1950690" indent="0">
              <a:buNone/>
              <a:defRPr sz="640"/>
            </a:lvl7pPr>
            <a:lvl8pPr marL="2275804" indent="0">
              <a:buNone/>
              <a:defRPr sz="640"/>
            </a:lvl8pPr>
            <a:lvl9pPr marL="2600919" indent="0">
              <a:buNone/>
              <a:defRPr sz="64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134848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606522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14240" y="260398"/>
            <a:ext cx="1463040" cy="55481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5120" y="260398"/>
            <a:ext cx="4280747" cy="55481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4477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5/15/2025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509988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5/15/2025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53496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88190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5/15/2025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686468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5/15/2025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145748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5/15/2025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8747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5/15/2025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998347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5/15/2025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571789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5/15/2025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527964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5/15/2025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152754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5/15/2025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09753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5/15/2025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07313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6EC11-959D-38FE-5E43-64BCA48905B4}"/>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E14CCDF1-CB9A-DDFC-9141-66A086DCF749}"/>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AF8212C2-B297-2961-BBD2-46761710DA02}"/>
              </a:ext>
            </a:extLst>
          </p:cNvPr>
          <p:cNvSpPr>
            <a:spLocks noGrp="1"/>
          </p:cNvSpPr>
          <p:nvPr>
            <p:ph type="dt" sz="half" idx="10"/>
          </p:nvPr>
        </p:nvSpPr>
        <p:spPr/>
        <p:txBody>
          <a:bodyPr/>
          <a:lstStyle/>
          <a:p>
            <a:fld id="{2D5271B1-A108-4DEC-AEC5-E6AD990EB184}" type="datetimeFigureOut">
              <a:rPr lang="en-US" smtClean="0"/>
              <a:t>5/15/2025</a:t>
            </a:fld>
            <a:endParaRPr lang="en-US"/>
          </a:p>
        </p:txBody>
      </p:sp>
      <p:sp>
        <p:nvSpPr>
          <p:cNvPr id="5" name="Footer Placeholder 4">
            <a:extLst>
              <a:ext uri="{FF2B5EF4-FFF2-40B4-BE49-F238E27FC236}">
                <a16:creationId xmlns:a16="http://schemas.microsoft.com/office/drawing/2014/main" id="{FC6BA419-FAFD-8069-C43D-3ADAF7E03D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D6B77C-5FE2-EF79-D337-93D7972BFC9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1201089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2" y="2504631"/>
            <a:ext cx="10229921" cy="2600978"/>
          </a:xfrm>
        </p:spPr>
        <p:txBody>
          <a:bodyPr anchor="b"/>
          <a:lstStyle>
            <a:lvl1pPr algn="ctr">
              <a:defRPr sz="5689" b="0" cap="none"/>
            </a:lvl1pPr>
          </a:lstStyle>
          <a:p>
            <a:r>
              <a:rPr lang="en-US"/>
              <a:t>Click to edit Master title style</a:t>
            </a:r>
          </a:p>
        </p:txBody>
      </p:sp>
      <p:sp>
        <p:nvSpPr>
          <p:cNvPr id="3" name="Text Placeholder 2"/>
          <p:cNvSpPr>
            <a:spLocks noGrp="1"/>
          </p:cNvSpPr>
          <p:nvPr>
            <p:ph type="body" idx="1"/>
          </p:nvPr>
        </p:nvSpPr>
        <p:spPr>
          <a:xfrm>
            <a:off x="1381762" y="5105606"/>
            <a:ext cx="10229921" cy="2143366"/>
          </a:xfrm>
        </p:spPr>
        <p:txBody>
          <a:bodyPr anchor="t"/>
          <a:lstStyle>
            <a:lvl1pPr marL="0" indent="0" algn="ctr">
              <a:buNone/>
              <a:defRPr sz="2844">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5429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9B4B0-005F-4B50-135B-1F1FAEE315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E5CCF1-92AE-18D3-E719-F08ABAD278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958163-8824-3B22-59B1-18C6A8B96967}"/>
              </a:ext>
            </a:extLst>
          </p:cNvPr>
          <p:cNvSpPr>
            <a:spLocks noGrp="1"/>
          </p:cNvSpPr>
          <p:nvPr>
            <p:ph type="dt" sz="half" idx="10"/>
          </p:nvPr>
        </p:nvSpPr>
        <p:spPr/>
        <p:txBody>
          <a:bodyPr/>
          <a:lstStyle/>
          <a:p>
            <a:fld id="{2D5271B1-A108-4DEC-AEC5-E6AD990EB184}" type="datetimeFigureOut">
              <a:rPr lang="en-US" smtClean="0"/>
              <a:t>5/15/2025</a:t>
            </a:fld>
            <a:endParaRPr lang="en-US"/>
          </a:p>
        </p:txBody>
      </p:sp>
      <p:sp>
        <p:nvSpPr>
          <p:cNvPr id="5" name="Footer Placeholder 4">
            <a:extLst>
              <a:ext uri="{FF2B5EF4-FFF2-40B4-BE49-F238E27FC236}">
                <a16:creationId xmlns:a16="http://schemas.microsoft.com/office/drawing/2014/main" id="{F47EF958-79A5-D648-B9E1-8C21E2930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9FE94C-FC8D-437D-1C29-B55DCFED00B0}"/>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6303609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14E05-FE81-BE30-0BD0-5D1591CB5AE2}"/>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AC44C4E3-0D3A-8214-DB56-43DC31A588D2}"/>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51889C-E436-2DCE-B167-A0B99036A113}"/>
              </a:ext>
            </a:extLst>
          </p:cNvPr>
          <p:cNvSpPr>
            <a:spLocks noGrp="1"/>
          </p:cNvSpPr>
          <p:nvPr>
            <p:ph type="dt" sz="half" idx="10"/>
          </p:nvPr>
        </p:nvSpPr>
        <p:spPr/>
        <p:txBody>
          <a:bodyPr/>
          <a:lstStyle/>
          <a:p>
            <a:fld id="{2D5271B1-A108-4DEC-AEC5-E6AD990EB184}" type="datetimeFigureOut">
              <a:rPr lang="en-US" smtClean="0"/>
              <a:t>5/15/2025</a:t>
            </a:fld>
            <a:endParaRPr lang="en-US"/>
          </a:p>
        </p:txBody>
      </p:sp>
      <p:sp>
        <p:nvSpPr>
          <p:cNvPr id="5" name="Footer Placeholder 4">
            <a:extLst>
              <a:ext uri="{FF2B5EF4-FFF2-40B4-BE49-F238E27FC236}">
                <a16:creationId xmlns:a16="http://schemas.microsoft.com/office/drawing/2014/main" id="{680FAA5F-F694-2B27-D1BA-F3FCC799C3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6E917C-BAA1-33E8-BE72-42DFEBF43813}"/>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56063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9E194-0735-3747-4F9F-8615663827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807AE4-B795-EA6C-F3A4-0CB646E418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995A49-5452-40F6-EA3D-60F1D096F51F}"/>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B5B66D-1B06-A3DB-90AC-830FDE32F131}"/>
              </a:ext>
            </a:extLst>
          </p:cNvPr>
          <p:cNvSpPr>
            <a:spLocks noGrp="1"/>
          </p:cNvSpPr>
          <p:nvPr>
            <p:ph type="dt" sz="half" idx="10"/>
          </p:nvPr>
        </p:nvSpPr>
        <p:spPr/>
        <p:txBody>
          <a:bodyPr/>
          <a:lstStyle/>
          <a:p>
            <a:fld id="{2D5271B1-A108-4DEC-AEC5-E6AD990EB184}" type="datetimeFigureOut">
              <a:rPr lang="en-US" smtClean="0"/>
              <a:t>5/15/2025</a:t>
            </a:fld>
            <a:endParaRPr lang="en-US"/>
          </a:p>
        </p:txBody>
      </p:sp>
      <p:sp>
        <p:nvSpPr>
          <p:cNvPr id="6" name="Footer Placeholder 5">
            <a:extLst>
              <a:ext uri="{FF2B5EF4-FFF2-40B4-BE49-F238E27FC236}">
                <a16:creationId xmlns:a16="http://schemas.microsoft.com/office/drawing/2014/main" id="{DF2F1391-0D29-61AF-450E-FB5CD8F129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316B68-EBB4-86FF-C6AA-48D12CD3382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215739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6C1BF-C538-63C1-C6DF-61013DC7FC29}"/>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76CA4C-FB72-64D9-2A01-E057B8260DF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15C118A0-E823-3C0C-1E66-BA1905D0A6FE}"/>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6C829C-61F8-11EE-E971-E50B02AE9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00A97E0C-4E46-6476-A4A7-CA3CCBA482B3}"/>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167385-48FE-1C6F-4C54-F89996EA855E}"/>
              </a:ext>
            </a:extLst>
          </p:cNvPr>
          <p:cNvSpPr>
            <a:spLocks noGrp="1"/>
          </p:cNvSpPr>
          <p:nvPr>
            <p:ph type="dt" sz="half" idx="10"/>
          </p:nvPr>
        </p:nvSpPr>
        <p:spPr/>
        <p:txBody>
          <a:bodyPr/>
          <a:lstStyle/>
          <a:p>
            <a:fld id="{2D5271B1-A108-4DEC-AEC5-E6AD990EB184}" type="datetimeFigureOut">
              <a:rPr lang="en-US" smtClean="0"/>
              <a:t>5/15/2025</a:t>
            </a:fld>
            <a:endParaRPr lang="en-US"/>
          </a:p>
        </p:txBody>
      </p:sp>
      <p:sp>
        <p:nvSpPr>
          <p:cNvPr id="8" name="Footer Placeholder 7">
            <a:extLst>
              <a:ext uri="{FF2B5EF4-FFF2-40B4-BE49-F238E27FC236}">
                <a16:creationId xmlns:a16="http://schemas.microsoft.com/office/drawing/2014/main" id="{F48EA6E2-1237-338D-0F33-CE2DA06618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6F232B-F63B-AB53-9312-08365C2CBA49}"/>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293378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9D1A4-CC4C-2A65-734E-B5936EDE83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A603BB-5ACD-0EEC-9064-2BDA3C7C409C}"/>
              </a:ext>
            </a:extLst>
          </p:cNvPr>
          <p:cNvSpPr>
            <a:spLocks noGrp="1"/>
          </p:cNvSpPr>
          <p:nvPr>
            <p:ph type="dt" sz="half" idx="10"/>
          </p:nvPr>
        </p:nvSpPr>
        <p:spPr/>
        <p:txBody>
          <a:bodyPr/>
          <a:lstStyle/>
          <a:p>
            <a:fld id="{2D5271B1-A108-4DEC-AEC5-E6AD990EB184}" type="datetimeFigureOut">
              <a:rPr lang="en-US" smtClean="0"/>
              <a:t>5/15/2025</a:t>
            </a:fld>
            <a:endParaRPr lang="en-US"/>
          </a:p>
        </p:txBody>
      </p:sp>
      <p:sp>
        <p:nvSpPr>
          <p:cNvPr id="4" name="Footer Placeholder 3">
            <a:extLst>
              <a:ext uri="{FF2B5EF4-FFF2-40B4-BE49-F238E27FC236}">
                <a16:creationId xmlns:a16="http://schemas.microsoft.com/office/drawing/2014/main" id="{1961A439-D6DD-4CFC-C87E-5F61AA495A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8206F1-252C-99FF-8511-60EB8014463E}"/>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069755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BB1378-90FA-9316-BC8C-15666E0634FB}"/>
              </a:ext>
            </a:extLst>
          </p:cNvPr>
          <p:cNvSpPr>
            <a:spLocks noGrp="1"/>
          </p:cNvSpPr>
          <p:nvPr>
            <p:ph type="dt" sz="half" idx="10"/>
          </p:nvPr>
        </p:nvSpPr>
        <p:spPr/>
        <p:txBody>
          <a:bodyPr/>
          <a:lstStyle/>
          <a:p>
            <a:fld id="{2D5271B1-A108-4DEC-AEC5-E6AD990EB184}" type="datetimeFigureOut">
              <a:rPr lang="en-US" smtClean="0"/>
              <a:t>5/15/2025</a:t>
            </a:fld>
            <a:endParaRPr lang="en-US"/>
          </a:p>
        </p:txBody>
      </p:sp>
      <p:sp>
        <p:nvSpPr>
          <p:cNvPr id="3" name="Footer Placeholder 2">
            <a:extLst>
              <a:ext uri="{FF2B5EF4-FFF2-40B4-BE49-F238E27FC236}">
                <a16:creationId xmlns:a16="http://schemas.microsoft.com/office/drawing/2014/main" id="{85443C33-6094-F41E-CF42-099D0C1AA8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6AAD63-71CE-20EC-22AF-E041BD8B3B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933558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444F7-CB24-F61C-35BC-1005E76D7530}"/>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E35E3E-6DA2-B39C-F6EA-4FB369FFF982}"/>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4D70C4-D826-E006-DBDE-0A44E0B36B6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6EA4866-9104-AA69-4DBE-43DDF34BEE81}"/>
              </a:ext>
            </a:extLst>
          </p:cNvPr>
          <p:cNvSpPr>
            <a:spLocks noGrp="1"/>
          </p:cNvSpPr>
          <p:nvPr>
            <p:ph type="dt" sz="half" idx="10"/>
          </p:nvPr>
        </p:nvSpPr>
        <p:spPr/>
        <p:txBody>
          <a:bodyPr/>
          <a:lstStyle/>
          <a:p>
            <a:fld id="{2D5271B1-A108-4DEC-AEC5-E6AD990EB184}" type="datetimeFigureOut">
              <a:rPr lang="en-US" smtClean="0"/>
              <a:t>5/15/2025</a:t>
            </a:fld>
            <a:endParaRPr lang="en-US"/>
          </a:p>
        </p:txBody>
      </p:sp>
      <p:sp>
        <p:nvSpPr>
          <p:cNvPr id="6" name="Footer Placeholder 5">
            <a:extLst>
              <a:ext uri="{FF2B5EF4-FFF2-40B4-BE49-F238E27FC236}">
                <a16:creationId xmlns:a16="http://schemas.microsoft.com/office/drawing/2014/main" id="{8D74EA64-CF3A-F3C0-33CF-F8646EF6D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2655AF-5905-2393-D6B4-05EDCC95D38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8546349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A87A6-5A40-9950-028A-7B952E206822}"/>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B11A5C41-5ABF-46CF-5F33-398DA7EA706D}"/>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75F1A490-D2EB-5104-BA02-DF8D8FA0BB5D}"/>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1549B87-D0A5-6422-C384-7B256AEC8A48}"/>
              </a:ext>
            </a:extLst>
          </p:cNvPr>
          <p:cNvSpPr>
            <a:spLocks noGrp="1"/>
          </p:cNvSpPr>
          <p:nvPr>
            <p:ph type="dt" sz="half" idx="10"/>
          </p:nvPr>
        </p:nvSpPr>
        <p:spPr/>
        <p:txBody>
          <a:bodyPr/>
          <a:lstStyle/>
          <a:p>
            <a:fld id="{2D5271B1-A108-4DEC-AEC5-E6AD990EB184}" type="datetimeFigureOut">
              <a:rPr lang="en-US" smtClean="0"/>
              <a:t>5/15/2025</a:t>
            </a:fld>
            <a:endParaRPr lang="en-US"/>
          </a:p>
        </p:txBody>
      </p:sp>
      <p:sp>
        <p:nvSpPr>
          <p:cNvPr id="6" name="Footer Placeholder 5">
            <a:extLst>
              <a:ext uri="{FF2B5EF4-FFF2-40B4-BE49-F238E27FC236}">
                <a16:creationId xmlns:a16="http://schemas.microsoft.com/office/drawing/2014/main" id="{C28D25B3-032E-5BEC-9558-B15914BDC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6B8E10-D603-B3C6-F263-1D3F0C14D10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006553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06D3F-0C8C-9E9D-27BB-9A8465946D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702D4E-CA8E-2966-D1AF-FD79FE0BF2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D06ADB-B8B6-AE1F-9684-BF60E554ABA7}"/>
              </a:ext>
            </a:extLst>
          </p:cNvPr>
          <p:cNvSpPr>
            <a:spLocks noGrp="1"/>
          </p:cNvSpPr>
          <p:nvPr>
            <p:ph type="dt" sz="half" idx="10"/>
          </p:nvPr>
        </p:nvSpPr>
        <p:spPr/>
        <p:txBody>
          <a:bodyPr/>
          <a:lstStyle/>
          <a:p>
            <a:fld id="{2D5271B1-A108-4DEC-AEC5-E6AD990EB184}" type="datetimeFigureOut">
              <a:rPr lang="en-US" smtClean="0"/>
              <a:t>5/15/2025</a:t>
            </a:fld>
            <a:endParaRPr lang="en-US"/>
          </a:p>
        </p:txBody>
      </p:sp>
      <p:sp>
        <p:nvSpPr>
          <p:cNvPr id="5" name="Footer Placeholder 4">
            <a:extLst>
              <a:ext uri="{FF2B5EF4-FFF2-40B4-BE49-F238E27FC236}">
                <a16:creationId xmlns:a16="http://schemas.microsoft.com/office/drawing/2014/main" id="{DD1767AD-ED12-43E0-6DEF-95C051D159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EE4C77-BDB7-9CB8-E1CE-51A46BB580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390572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B3B2E8-E9BE-D920-42B8-95D6E55BA485}"/>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22C68F-3CF6-54D3-D82C-54DB7D8A985A}"/>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54DBA-4ABD-9103-2A13-97FC6575A2A8}"/>
              </a:ext>
            </a:extLst>
          </p:cNvPr>
          <p:cNvSpPr>
            <a:spLocks noGrp="1"/>
          </p:cNvSpPr>
          <p:nvPr>
            <p:ph type="dt" sz="half" idx="10"/>
          </p:nvPr>
        </p:nvSpPr>
        <p:spPr/>
        <p:txBody>
          <a:bodyPr/>
          <a:lstStyle/>
          <a:p>
            <a:fld id="{2D5271B1-A108-4DEC-AEC5-E6AD990EB184}" type="datetimeFigureOut">
              <a:rPr lang="en-US" smtClean="0"/>
              <a:t>5/15/2025</a:t>
            </a:fld>
            <a:endParaRPr lang="en-US"/>
          </a:p>
        </p:txBody>
      </p:sp>
      <p:sp>
        <p:nvSpPr>
          <p:cNvPr id="5" name="Footer Placeholder 4">
            <a:extLst>
              <a:ext uri="{FF2B5EF4-FFF2-40B4-BE49-F238E27FC236}">
                <a16:creationId xmlns:a16="http://schemas.microsoft.com/office/drawing/2014/main" id="{ADAAE674-36BB-1C79-D280-4452A7EF2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098205-BDFC-94CF-0A7D-EEA90CBB485A}"/>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00264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6" y="2463928"/>
            <a:ext cx="5397864"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30"/>
            <a:ext cx="5402310"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426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255920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24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386767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190365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65828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257658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163840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273505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038130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49888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4" y="2517794"/>
            <a:ext cx="5386557" cy="584953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171" y="2517794"/>
            <a:ext cx="5386557" cy="584953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4" name="Content Placeholder 3"/>
          <p:cNvSpPr>
            <a:spLocks noGrp="1"/>
          </p:cNvSpPr>
          <p:nvPr>
            <p:ph sz="half" idx="2"/>
          </p:nvPr>
        </p:nvSpPr>
        <p:spPr>
          <a:xfrm>
            <a:off x="1072930" y="3385086"/>
            <a:ext cx="5201434"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1" y="2610141"/>
            <a:ext cx="5221686" cy="774945"/>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6" name="Content Placeholder 5"/>
          <p:cNvSpPr>
            <a:spLocks noGrp="1"/>
          </p:cNvSpPr>
          <p:nvPr>
            <p:ph sz="quarter" idx="4"/>
          </p:nvPr>
        </p:nvSpPr>
        <p:spPr>
          <a:xfrm>
            <a:off x="6714631" y="3385086"/>
            <a:ext cx="5221686"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5/15/2025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79860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618960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1C56-8A72-4858-851C-F15B634C74F2}"/>
              </a:ext>
            </a:extLst>
          </p:cNvPr>
          <p:cNvSpPr>
            <a:spLocks noGrp="1"/>
          </p:cNvSpPr>
          <p:nvPr>
            <p:ph type="ctrTitle"/>
          </p:nvPr>
        </p:nvSpPr>
        <p:spPr>
          <a:xfrm>
            <a:off x="1300480" y="1596249"/>
            <a:ext cx="9467757" cy="5325097"/>
          </a:xfrm>
        </p:spPr>
        <p:txBody>
          <a:bodyPr anchor="b">
            <a:normAutofit/>
          </a:bodyPr>
          <a:lstStyle>
            <a:lvl1pPr algn="l">
              <a:defRPr sz="5760"/>
            </a:lvl1pPr>
          </a:lstStyle>
          <a:p>
            <a:r>
              <a:rPr lang="en-US"/>
              <a:t>Click to edit Master title style</a:t>
            </a:r>
          </a:p>
        </p:txBody>
      </p:sp>
      <p:sp>
        <p:nvSpPr>
          <p:cNvPr id="3" name="Subtitle 2">
            <a:extLst>
              <a:ext uri="{FF2B5EF4-FFF2-40B4-BE49-F238E27FC236}">
                <a16:creationId xmlns:a16="http://schemas.microsoft.com/office/drawing/2014/main" id="{3C1834EB-45A5-426C-824A-8F07CA8F6DBE}"/>
              </a:ext>
            </a:extLst>
          </p:cNvPr>
          <p:cNvSpPr>
            <a:spLocks noGrp="1"/>
          </p:cNvSpPr>
          <p:nvPr>
            <p:ph type="subTitle" idx="1"/>
          </p:nvPr>
        </p:nvSpPr>
        <p:spPr>
          <a:xfrm>
            <a:off x="1300480" y="7438413"/>
            <a:ext cx="5201920" cy="1339826"/>
          </a:xfrm>
        </p:spPr>
        <p:txBody>
          <a:bodyPr>
            <a:normAutofit/>
          </a:bodyPr>
          <a:lstStyle>
            <a:lvl1pPr marL="0" indent="0" algn="l">
              <a:buNone/>
              <a:defRPr sz="1707"/>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293D55F2-5374-4778-B1EE-98996792D07B}"/>
              </a:ext>
            </a:extLst>
          </p:cNvPr>
          <p:cNvSpPr>
            <a:spLocks noGrp="1"/>
          </p:cNvSpPr>
          <p:nvPr>
            <p:ph type="dt" sz="half" idx="10"/>
          </p:nvPr>
        </p:nvSpPr>
        <p:spPr/>
        <p:txBody>
          <a:bodyPr/>
          <a:lstStyle/>
          <a:p>
            <a:fld id="{8C1E1FAD-7351-4908-963A-08EA8E4AB7A0}" type="datetimeFigureOut">
              <a:rPr lang="en-US" smtClean="0"/>
              <a:t>5/15/2025</a:t>
            </a:fld>
            <a:endParaRPr lang="en-US"/>
          </a:p>
        </p:txBody>
      </p:sp>
      <p:sp>
        <p:nvSpPr>
          <p:cNvPr id="5" name="Footer Placeholder 4">
            <a:extLst>
              <a:ext uri="{FF2B5EF4-FFF2-40B4-BE49-F238E27FC236}">
                <a16:creationId xmlns:a16="http://schemas.microsoft.com/office/drawing/2014/main" id="{944044F8-E727-4D63-B6D6-26482F8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41F76-D956-4205-AD99-E91FD5FCC027}"/>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9753822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A1B-E09A-4F93-BC68-B160114AFC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C8C4A9-27ED-4E86-A256-5009E31342B6}"/>
              </a:ext>
            </a:extLst>
          </p:cNvPr>
          <p:cNvSpPr>
            <a:spLocks noGrp="1"/>
          </p:cNvSpPr>
          <p:nvPr>
            <p:ph idx="1"/>
          </p:nvPr>
        </p:nvSpPr>
        <p:spPr/>
        <p:txBody>
          <a:bodyPr/>
          <a:lstStyle>
            <a:lvl1pPr>
              <a:lnSpc>
                <a:spcPct val="120000"/>
              </a:lnSpc>
              <a:defRPr/>
            </a:lvl1pPr>
            <a:lvl2pPr>
              <a:lnSpc>
                <a:spcPct val="120000"/>
              </a:lnSpc>
              <a:defRPr/>
            </a:lvl2pPr>
            <a:lvl3pPr>
              <a:lnSpc>
                <a:spcPct val="120000"/>
              </a:lnSpc>
              <a:defRPr sz="1493"/>
            </a:lvl3pPr>
            <a:lvl4pPr>
              <a:lnSpc>
                <a:spcPct val="120000"/>
              </a:lnSpc>
              <a:defRPr sz="1280"/>
            </a:lvl4pPr>
            <a:lvl5pPr>
              <a:lnSpc>
                <a:spcPct val="120000"/>
              </a:lnSpc>
              <a:defRPr sz="128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CF91C-8771-4949-A397-928A5743EBC7}"/>
              </a:ext>
            </a:extLst>
          </p:cNvPr>
          <p:cNvSpPr>
            <a:spLocks noGrp="1"/>
          </p:cNvSpPr>
          <p:nvPr>
            <p:ph type="dt" sz="half" idx="10"/>
          </p:nvPr>
        </p:nvSpPr>
        <p:spPr/>
        <p:txBody>
          <a:bodyPr/>
          <a:lstStyle/>
          <a:p>
            <a:fld id="{8C1E1FAD-7351-4908-963A-08EA8E4AB7A0}" type="datetimeFigureOut">
              <a:rPr lang="en-US" smtClean="0"/>
              <a:t>5/15/2025</a:t>
            </a:fld>
            <a:endParaRPr lang="en-US"/>
          </a:p>
        </p:txBody>
      </p:sp>
      <p:sp>
        <p:nvSpPr>
          <p:cNvPr id="5" name="Footer Placeholder 4">
            <a:extLst>
              <a:ext uri="{FF2B5EF4-FFF2-40B4-BE49-F238E27FC236}">
                <a16:creationId xmlns:a16="http://schemas.microsoft.com/office/drawing/2014/main" id="{013EA0ED-4961-4254-B34E-71D14C4E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7152-BD97-4A72-8B07-CD2BC57B84F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1979861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EAF4-C10D-4650-9587-15DA8E9F9C08}"/>
              </a:ext>
            </a:extLst>
          </p:cNvPr>
          <p:cNvSpPr>
            <a:spLocks noGrp="1"/>
          </p:cNvSpPr>
          <p:nvPr>
            <p:ph type="title"/>
          </p:nvPr>
        </p:nvSpPr>
        <p:spPr>
          <a:xfrm>
            <a:off x="1300480" y="1946826"/>
            <a:ext cx="10119360" cy="5233289"/>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BA1D5C2-6E93-4B23-A0CA-D5D7E735C718}"/>
              </a:ext>
            </a:extLst>
          </p:cNvPr>
          <p:cNvSpPr>
            <a:spLocks noGrp="1"/>
          </p:cNvSpPr>
          <p:nvPr>
            <p:ph type="body" idx="1"/>
          </p:nvPr>
        </p:nvSpPr>
        <p:spPr>
          <a:xfrm>
            <a:off x="1300480" y="7564764"/>
            <a:ext cx="10119360" cy="1213476"/>
          </a:xfrm>
        </p:spPr>
        <p:txBody>
          <a:bodyPr>
            <a:normAutofit/>
          </a:bodyPr>
          <a:lstStyle>
            <a:lvl1pPr marL="0" indent="0">
              <a:buNone/>
              <a:defRPr sz="2133">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815BFB-5D28-4ABE-AD37-0C6C3FD949FE}"/>
              </a:ext>
            </a:extLst>
          </p:cNvPr>
          <p:cNvSpPr>
            <a:spLocks noGrp="1"/>
          </p:cNvSpPr>
          <p:nvPr>
            <p:ph type="dt" sz="half" idx="10"/>
          </p:nvPr>
        </p:nvSpPr>
        <p:spPr/>
        <p:txBody>
          <a:bodyPr/>
          <a:lstStyle/>
          <a:p>
            <a:fld id="{8C1E1FAD-7351-4908-963A-08EA8E4AB7A0}" type="datetimeFigureOut">
              <a:rPr lang="en-US" smtClean="0"/>
              <a:t>5/15/2025</a:t>
            </a:fld>
            <a:endParaRPr lang="en-US"/>
          </a:p>
        </p:txBody>
      </p:sp>
      <p:sp>
        <p:nvSpPr>
          <p:cNvPr id="5" name="Footer Placeholder 4">
            <a:extLst>
              <a:ext uri="{FF2B5EF4-FFF2-40B4-BE49-F238E27FC236}">
                <a16:creationId xmlns:a16="http://schemas.microsoft.com/office/drawing/2014/main" id="{65A4035B-0539-4A03-87C0-22E52C98B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2346192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FB-0310-4935-B7F7-E47876CD4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87C14-52AB-4AAC-9038-29CF58EA6EA8}"/>
              </a:ext>
            </a:extLst>
          </p:cNvPr>
          <p:cNvSpPr>
            <a:spLocks noGrp="1"/>
          </p:cNvSpPr>
          <p:nvPr>
            <p:ph sz="half" idx="1"/>
          </p:nvPr>
        </p:nvSpPr>
        <p:spPr>
          <a:xfrm>
            <a:off x="1300481" y="3083773"/>
            <a:ext cx="5016449"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B2E45A-DCC0-4701-9D67-EF56AECE3432}"/>
              </a:ext>
            </a:extLst>
          </p:cNvPr>
          <p:cNvSpPr>
            <a:spLocks noGrp="1"/>
          </p:cNvSpPr>
          <p:nvPr>
            <p:ph sz="half" idx="2"/>
          </p:nvPr>
        </p:nvSpPr>
        <p:spPr>
          <a:xfrm>
            <a:off x="6687872" y="3083773"/>
            <a:ext cx="5101546"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AF0813-A167-4D17-AA79-07BD9765FE0D}"/>
              </a:ext>
            </a:extLst>
          </p:cNvPr>
          <p:cNvSpPr>
            <a:spLocks noGrp="1"/>
          </p:cNvSpPr>
          <p:nvPr>
            <p:ph type="dt" sz="half" idx="10"/>
          </p:nvPr>
        </p:nvSpPr>
        <p:spPr/>
        <p:txBody>
          <a:bodyPr/>
          <a:lstStyle/>
          <a:p>
            <a:fld id="{8C1E1FAD-7351-4908-963A-08EA8E4AB7A0}" type="datetimeFigureOut">
              <a:rPr lang="en-US" smtClean="0"/>
              <a:t>5/15/2025</a:t>
            </a:fld>
            <a:endParaRPr lang="en-US"/>
          </a:p>
        </p:txBody>
      </p:sp>
      <p:sp>
        <p:nvSpPr>
          <p:cNvPr id="6" name="Footer Placeholder 5">
            <a:extLst>
              <a:ext uri="{FF2B5EF4-FFF2-40B4-BE49-F238E27FC236}">
                <a16:creationId xmlns:a16="http://schemas.microsoft.com/office/drawing/2014/main" id="{40A940D7-D4C1-4C24-95F3-29A849CE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62314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0184-BDFD-48DE-B858-B81887BFD302}"/>
              </a:ext>
            </a:extLst>
          </p:cNvPr>
          <p:cNvSpPr>
            <a:spLocks noGrp="1"/>
          </p:cNvSpPr>
          <p:nvPr>
            <p:ph type="title"/>
          </p:nvPr>
        </p:nvSpPr>
        <p:spPr>
          <a:xfrm>
            <a:off x="1300481" y="519290"/>
            <a:ext cx="10403839" cy="2244231"/>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24FEB2-6EEC-49D4-9466-0F7A6EDB0CB6}"/>
              </a:ext>
            </a:extLst>
          </p:cNvPr>
          <p:cNvSpPr>
            <a:spLocks noGrp="1"/>
          </p:cNvSpPr>
          <p:nvPr>
            <p:ph type="body" idx="1"/>
          </p:nvPr>
        </p:nvSpPr>
        <p:spPr>
          <a:xfrm>
            <a:off x="1300481" y="2980878"/>
            <a:ext cx="4808460"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CBDE8CF0-BAB6-4BF2-836F-FED0AF88A8AA}"/>
              </a:ext>
            </a:extLst>
          </p:cNvPr>
          <p:cNvSpPr>
            <a:spLocks noGrp="1"/>
          </p:cNvSpPr>
          <p:nvPr>
            <p:ph sz="half" idx="2"/>
          </p:nvPr>
        </p:nvSpPr>
        <p:spPr>
          <a:xfrm>
            <a:off x="1300481" y="4179072"/>
            <a:ext cx="4808459"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0751AB-FCF0-450B-A6DF-9B9A2AD2C24A}"/>
              </a:ext>
            </a:extLst>
          </p:cNvPr>
          <p:cNvSpPr>
            <a:spLocks noGrp="1"/>
          </p:cNvSpPr>
          <p:nvPr>
            <p:ph type="body" sz="quarter" idx="3"/>
          </p:nvPr>
        </p:nvSpPr>
        <p:spPr>
          <a:xfrm>
            <a:off x="6895858" y="2980878"/>
            <a:ext cx="4808461"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7D3898E7-3130-4CE6-AA11-C9CC8214EA1D}"/>
              </a:ext>
            </a:extLst>
          </p:cNvPr>
          <p:cNvSpPr>
            <a:spLocks noGrp="1"/>
          </p:cNvSpPr>
          <p:nvPr>
            <p:ph sz="quarter" idx="4"/>
          </p:nvPr>
        </p:nvSpPr>
        <p:spPr>
          <a:xfrm>
            <a:off x="6895858" y="4179072"/>
            <a:ext cx="4808461"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D85675-9678-4CB3-9AAB-D727D2B58E7A}"/>
              </a:ext>
            </a:extLst>
          </p:cNvPr>
          <p:cNvSpPr>
            <a:spLocks noGrp="1"/>
          </p:cNvSpPr>
          <p:nvPr>
            <p:ph type="dt" sz="half" idx="10"/>
          </p:nvPr>
        </p:nvSpPr>
        <p:spPr/>
        <p:txBody>
          <a:bodyPr/>
          <a:lstStyle/>
          <a:p>
            <a:fld id="{8C1E1FAD-7351-4908-963A-08EA8E4AB7A0}" type="datetimeFigureOut">
              <a:rPr lang="en-US" smtClean="0"/>
              <a:t>5/15/2025</a:t>
            </a:fld>
            <a:endParaRPr lang="en-US"/>
          </a:p>
        </p:txBody>
      </p:sp>
      <p:sp>
        <p:nvSpPr>
          <p:cNvPr id="8" name="Footer Placeholder 7">
            <a:extLst>
              <a:ext uri="{FF2B5EF4-FFF2-40B4-BE49-F238E27FC236}">
                <a16:creationId xmlns:a16="http://schemas.microsoft.com/office/drawing/2014/main" id="{445F8314-1849-461A-AAF2-BF149646D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2566975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AC40-59FF-4CE3-B49C-C824A784C5F7}"/>
              </a:ext>
            </a:extLst>
          </p:cNvPr>
          <p:cNvSpPr>
            <a:spLocks noGrp="1"/>
          </p:cNvSpPr>
          <p:nvPr>
            <p:ph type="title"/>
          </p:nvPr>
        </p:nvSpPr>
        <p:spPr>
          <a:xfrm>
            <a:off x="1300481" y="519290"/>
            <a:ext cx="10126132" cy="2244231"/>
          </a:xfrm>
        </p:spPr>
        <p:txBody>
          <a:bodyPr/>
          <a:lstStyle/>
          <a:p>
            <a:r>
              <a:rPr lang="en-US"/>
              <a:t>Click to edit Master title style</a:t>
            </a:r>
          </a:p>
        </p:txBody>
      </p:sp>
      <p:sp>
        <p:nvSpPr>
          <p:cNvPr id="3" name="Date Placeholder 2">
            <a:extLst>
              <a:ext uri="{FF2B5EF4-FFF2-40B4-BE49-F238E27FC236}">
                <a16:creationId xmlns:a16="http://schemas.microsoft.com/office/drawing/2014/main" id="{F92FAB63-E9CE-4359-A54B-07AC7E9BBAE3}"/>
              </a:ext>
            </a:extLst>
          </p:cNvPr>
          <p:cNvSpPr>
            <a:spLocks noGrp="1"/>
          </p:cNvSpPr>
          <p:nvPr>
            <p:ph type="dt" sz="half" idx="10"/>
          </p:nvPr>
        </p:nvSpPr>
        <p:spPr/>
        <p:txBody>
          <a:bodyPr/>
          <a:lstStyle/>
          <a:p>
            <a:fld id="{8C1E1FAD-7351-4908-963A-08EA8E4AB7A0}" type="datetimeFigureOut">
              <a:rPr lang="en-US" smtClean="0"/>
              <a:t>5/15/2025</a:t>
            </a:fld>
            <a:endParaRPr lang="en-US"/>
          </a:p>
        </p:txBody>
      </p:sp>
      <p:sp>
        <p:nvSpPr>
          <p:cNvPr id="4" name="Footer Placeholder 3">
            <a:extLst>
              <a:ext uri="{FF2B5EF4-FFF2-40B4-BE49-F238E27FC236}">
                <a16:creationId xmlns:a16="http://schemas.microsoft.com/office/drawing/2014/main" id="{C7939854-5165-4C41-8DCA-D42DFD7D9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0125334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678E3-D115-4E49-9ECB-656CF2319E94}"/>
              </a:ext>
            </a:extLst>
          </p:cNvPr>
          <p:cNvSpPr>
            <a:spLocks noGrp="1"/>
          </p:cNvSpPr>
          <p:nvPr>
            <p:ph type="dt" sz="half" idx="10"/>
          </p:nvPr>
        </p:nvSpPr>
        <p:spPr/>
        <p:txBody>
          <a:bodyPr/>
          <a:lstStyle/>
          <a:p>
            <a:fld id="{8C1E1FAD-7351-4908-963A-08EA8E4AB7A0}" type="datetimeFigureOut">
              <a:rPr lang="en-US" smtClean="0"/>
              <a:t>5/15/2025</a:t>
            </a:fld>
            <a:endParaRPr lang="en-US"/>
          </a:p>
        </p:txBody>
      </p:sp>
      <p:sp>
        <p:nvSpPr>
          <p:cNvPr id="3" name="Footer Placeholder 2">
            <a:extLst>
              <a:ext uri="{FF2B5EF4-FFF2-40B4-BE49-F238E27FC236}">
                <a16:creationId xmlns:a16="http://schemas.microsoft.com/office/drawing/2014/main" id="{E521E6FC-7F84-4673-81D6-B85FE26DA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3568766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47B-9D86-47FF-B24A-EEA5F73EA144}"/>
              </a:ext>
            </a:extLst>
          </p:cNvPr>
          <p:cNvSpPr>
            <a:spLocks noGrp="1"/>
          </p:cNvSpPr>
          <p:nvPr>
            <p:ph type="title"/>
          </p:nvPr>
        </p:nvSpPr>
        <p:spPr>
          <a:xfrm>
            <a:off x="1300480" y="650240"/>
            <a:ext cx="4028237" cy="4057498"/>
          </a:xfrm>
        </p:spPr>
        <p:txBody>
          <a:bodyPr anchor="b">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ADAC0675-AD2F-44DC-8FF3-4454258A5908}"/>
              </a:ext>
            </a:extLst>
          </p:cNvPr>
          <p:cNvSpPr>
            <a:spLocks noGrp="1"/>
          </p:cNvSpPr>
          <p:nvPr>
            <p:ph idx="1"/>
          </p:nvPr>
        </p:nvSpPr>
        <p:spPr>
          <a:xfrm>
            <a:off x="5928087" y="1404338"/>
            <a:ext cx="6345193" cy="6931378"/>
          </a:xfrm>
        </p:spPr>
        <p:txBody>
          <a:bodyPr>
            <a:normAutofit/>
          </a:bodyPr>
          <a:lstStyle>
            <a:lvl1pPr>
              <a:defRPr sz="2560"/>
            </a:lvl1pPr>
            <a:lvl2pPr>
              <a:defRPr sz="2133"/>
            </a:lvl2pPr>
            <a:lvl3pPr>
              <a:defRPr sz="1920"/>
            </a:lvl3pPr>
            <a:lvl4pPr>
              <a:defRPr sz="1707"/>
            </a:lvl4pPr>
            <a:lvl5pPr>
              <a:defRPr sz="170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D96356-C0F0-4C22-B9B6-C7E0BE4F3702}"/>
              </a:ext>
            </a:extLst>
          </p:cNvPr>
          <p:cNvSpPr>
            <a:spLocks noGrp="1"/>
          </p:cNvSpPr>
          <p:nvPr>
            <p:ph type="body" sz="half" idx="2"/>
          </p:nvPr>
        </p:nvSpPr>
        <p:spPr>
          <a:xfrm>
            <a:off x="1300480" y="4955321"/>
            <a:ext cx="4020196" cy="339168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F3EFD71-2ACA-4041-9EA2-86E7B81C314D}"/>
              </a:ext>
            </a:extLst>
          </p:cNvPr>
          <p:cNvSpPr>
            <a:spLocks noGrp="1"/>
          </p:cNvSpPr>
          <p:nvPr>
            <p:ph type="dt" sz="half" idx="10"/>
          </p:nvPr>
        </p:nvSpPr>
        <p:spPr/>
        <p:txBody>
          <a:bodyPr/>
          <a:lstStyle/>
          <a:p>
            <a:fld id="{8C1E1FAD-7351-4908-963A-08EA8E4AB7A0}" type="datetimeFigureOut">
              <a:rPr lang="en-US" smtClean="0"/>
              <a:t>5/15/2025</a:t>
            </a:fld>
            <a:endParaRPr lang="en-US"/>
          </a:p>
        </p:txBody>
      </p:sp>
      <p:sp>
        <p:nvSpPr>
          <p:cNvPr id="6" name="Footer Placeholder 5">
            <a:extLst>
              <a:ext uri="{FF2B5EF4-FFF2-40B4-BE49-F238E27FC236}">
                <a16:creationId xmlns:a16="http://schemas.microsoft.com/office/drawing/2014/main" id="{14ECACE3-32A8-4245-97AC-5797C147E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8923415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D3DB-B1F8-4892-96F7-0BE21DE637CD}"/>
              </a:ext>
            </a:extLst>
          </p:cNvPr>
          <p:cNvSpPr>
            <a:spLocks noGrp="1"/>
          </p:cNvSpPr>
          <p:nvPr>
            <p:ph type="title"/>
          </p:nvPr>
        </p:nvSpPr>
        <p:spPr>
          <a:xfrm>
            <a:off x="1300480" y="650240"/>
            <a:ext cx="4194506" cy="4057131"/>
          </a:xfrm>
        </p:spPr>
        <p:txBody>
          <a:bodyPr anchor="b">
            <a:noAutofit/>
          </a:bodyPr>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A40AB405-B2E9-4C4B-930C-CF1B63342F1D}"/>
              </a:ext>
            </a:extLst>
          </p:cNvPr>
          <p:cNvSpPr>
            <a:spLocks noGrp="1"/>
          </p:cNvSpPr>
          <p:nvPr>
            <p:ph type="pic" idx="1"/>
          </p:nvPr>
        </p:nvSpPr>
        <p:spPr>
          <a:xfrm>
            <a:off x="6053131" y="934478"/>
            <a:ext cx="6220148" cy="7843763"/>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F8AF82ED-5295-4670-A3A8-B7813FF4713F}"/>
              </a:ext>
            </a:extLst>
          </p:cNvPr>
          <p:cNvSpPr>
            <a:spLocks noGrp="1"/>
          </p:cNvSpPr>
          <p:nvPr>
            <p:ph type="body" sz="half" idx="2"/>
          </p:nvPr>
        </p:nvSpPr>
        <p:spPr>
          <a:xfrm>
            <a:off x="1300479" y="4955321"/>
            <a:ext cx="4020196" cy="338039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F8BCDD2-4389-41FA-BE68-6805E3290FCE}"/>
              </a:ext>
            </a:extLst>
          </p:cNvPr>
          <p:cNvSpPr>
            <a:spLocks noGrp="1"/>
          </p:cNvSpPr>
          <p:nvPr>
            <p:ph type="dt" sz="half" idx="10"/>
          </p:nvPr>
        </p:nvSpPr>
        <p:spPr/>
        <p:txBody>
          <a:bodyPr/>
          <a:lstStyle/>
          <a:p>
            <a:fld id="{8C1E1FAD-7351-4908-963A-08EA8E4AB7A0}" type="datetimeFigureOut">
              <a:rPr lang="en-US" smtClean="0"/>
              <a:t>5/15/2025</a:t>
            </a:fld>
            <a:endParaRPr lang="en-US"/>
          </a:p>
        </p:txBody>
      </p:sp>
      <p:sp>
        <p:nvSpPr>
          <p:cNvPr id="6" name="Footer Placeholder 5">
            <a:extLst>
              <a:ext uri="{FF2B5EF4-FFF2-40B4-BE49-F238E27FC236}">
                <a16:creationId xmlns:a16="http://schemas.microsoft.com/office/drawing/2014/main" id="{33C1D4C8-D966-41BE-B38F-54B9134F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7339F-1169-4FB1-8FAA-781335ECB2A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519407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5/15/2025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1178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6D4F-1C6D-40FB-9A92-C86C4E15C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7BDDB-F95B-4041-AA53-71BBCB26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77052-C8EA-459E-9E10-8EE28C50E166}"/>
              </a:ext>
            </a:extLst>
          </p:cNvPr>
          <p:cNvSpPr>
            <a:spLocks noGrp="1"/>
          </p:cNvSpPr>
          <p:nvPr>
            <p:ph type="dt" sz="half" idx="10"/>
          </p:nvPr>
        </p:nvSpPr>
        <p:spPr/>
        <p:txBody>
          <a:bodyPr/>
          <a:lstStyle/>
          <a:p>
            <a:fld id="{8C1E1FAD-7351-4908-963A-08EA8E4AB7A0}" type="datetimeFigureOut">
              <a:rPr lang="en-US" smtClean="0"/>
              <a:t>5/15/2025</a:t>
            </a:fld>
            <a:endParaRPr lang="en-US"/>
          </a:p>
        </p:txBody>
      </p:sp>
      <p:sp>
        <p:nvSpPr>
          <p:cNvPr id="5" name="Footer Placeholder 4">
            <a:extLst>
              <a:ext uri="{FF2B5EF4-FFF2-40B4-BE49-F238E27FC236}">
                <a16:creationId xmlns:a16="http://schemas.microsoft.com/office/drawing/2014/main" id="{1F3E6650-E3AD-4C98-88FE-F51529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4FED5-B228-4E3C-BFEE-0BC47D950694}"/>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5852608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A243A-5463-4C65-85DA-03BECDAE63E2}"/>
              </a:ext>
            </a:extLst>
          </p:cNvPr>
          <p:cNvSpPr>
            <a:spLocks noGrp="1"/>
          </p:cNvSpPr>
          <p:nvPr>
            <p:ph type="title" orient="vert"/>
          </p:nvPr>
        </p:nvSpPr>
        <p:spPr>
          <a:xfrm>
            <a:off x="9420692" y="1214819"/>
            <a:ext cx="2852588" cy="757019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10153C-6948-4108-8FF1-033F66D4CABA}"/>
              </a:ext>
            </a:extLst>
          </p:cNvPr>
          <p:cNvSpPr>
            <a:spLocks noGrp="1"/>
          </p:cNvSpPr>
          <p:nvPr>
            <p:ph type="body" orient="vert" idx="1"/>
          </p:nvPr>
        </p:nvSpPr>
        <p:spPr>
          <a:xfrm>
            <a:off x="731520" y="1214819"/>
            <a:ext cx="8412480" cy="75701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45988-B24C-46FE-87B0-55D4FB7CBC42}"/>
              </a:ext>
            </a:extLst>
          </p:cNvPr>
          <p:cNvSpPr>
            <a:spLocks noGrp="1"/>
          </p:cNvSpPr>
          <p:nvPr>
            <p:ph type="dt" sz="half" idx="10"/>
          </p:nvPr>
        </p:nvSpPr>
        <p:spPr/>
        <p:txBody>
          <a:bodyPr/>
          <a:lstStyle/>
          <a:p>
            <a:fld id="{8C1E1FAD-7351-4908-963A-08EA8E4AB7A0}" type="datetimeFigureOut">
              <a:rPr lang="en-US" smtClean="0"/>
              <a:t>5/15/2025</a:t>
            </a:fld>
            <a:endParaRPr lang="en-US"/>
          </a:p>
        </p:txBody>
      </p:sp>
      <p:sp>
        <p:nvSpPr>
          <p:cNvPr id="5" name="Footer Placeholder 4">
            <a:extLst>
              <a:ext uri="{FF2B5EF4-FFF2-40B4-BE49-F238E27FC236}">
                <a16:creationId xmlns:a16="http://schemas.microsoft.com/office/drawing/2014/main" id="{493AB2DB-BD1F-41F7-AC5E-57249C27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1E3DB-BDAB-40CA-ABA3-A3662C06881F}"/>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4897720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5/15/2025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510718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5/15/2025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925077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87307" y="6527237"/>
            <a:ext cx="11216640" cy="2133599"/>
          </a:xfrm>
        </p:spPr>
        <p:txBody>
          <a:bodyPr/>
          <a:lstStyle>
            <a:lvl1pPr marL="0" indent="0">
              <a:buNone/>
              <a:defRPr sz="2560">
                <a:solidFill>
                  <a:schemeClr val="tx1">
                    <a:tint val="82000"/>
                  </a:schemeClr>
                </a:solidFill>
              </a:defRPr>
            </a:lvl1pPr>
            <a:lvl2pPr marL="487695" indent="0">
              <a:buNone/>
              <a:defRPr sz="2133">
                <a:solidFill>
                  <a:schemeClr val="tx1">
                    <a:tint val="82000"/>
                  </a:schemeClr>
                </a:solidFill>
              </a:defRPr>
            </a:lvl2pPr>
            <a:lvl3pPr marL="975390" indent="0">
              <a:buNone/>
              <a:defRPr sz="1920">
                <a:solidFill>
                  <a:schemeClr val="tx1">
                    <a:tint val="82000"/>
                  </a:schemeClr>
                </a:solidFill>
              </a:defRPr>
            </a:lvl3pPr>
            <a:lvl4pPr marL="1463086" indent="0">
              <a:buNone/>
              <a:defRPr sz="1707">
                <a:solidFill>
                  <a:schemeClr val="tx1">
                    <a:tint val="82000"/>
                  </a:schemeClr>
                </a:solidFill>
              </a:defRPr>
            </a:lvl4pPr>
            <a:lvl5pPr marL="1950781" indent="0">
              <a:buNone/>
              <a:defRPr sz="1707">
                <a:solidFill>
                  <a:schemeClr val="tx1">
                    <a:tint val="82000"/>
                  </a:schemeClr>
                </a:solidFill>
              </a:defRPr>
            </a:lvl5pPr>
            <a:lvl6pPr marL="2438476" indent="0">
              <a:buNone/>
              <a:defRPr sz="1707">
                <a:solidFill>
                  <a:schemeClr val="tx1">
                    <a:tint val="82000"/>
                  </a:schemeClr>
                </a:solidFill>
              </a:defRPr>
            </a:lvl6pPr>
            <a:lvl7pPr marL="2926171" indent="0">
              <a:buNone/>
              <a:defRPr sz="1707">
                <a:solidFill>
                  <a:schemeClr val="tx1">
                    <a:tint val="82000"/>
                  </a:schemeClr>
                </a:solidFill>
              </a:defRPr>
            </a:lvl7pPr>
            <a:lvl8pPr marL="3413867" indent="0">
              <a:buNone/>
              <a:defRPr sz="1707">
                <a:solidFill>
                  <a:schemeClr val="tx1">
                    <a:tint val="82000"/>
                  </a:schemeClr>
                </a:solidFill>
              </a:defRPr>
            </a:lvl8pPr>
            <a:lvl9pPr marL="3901562" indent="0">
              <a:buNone/>
              <a:defRPr sz="1707">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5/15/2025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912957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5/15/2025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5935912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5/15/2025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3958791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5/15/2025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872030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5/15/2025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55883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5/15/2025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38155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5/15/2025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87289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5/15/2025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225376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5/15/2025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2565940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5/15/2025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830685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94080" y="2744013"/>
            <a:ext cx="11216640" cy="6047232"/>
          </a:xfrm>
        </p:spPr>
        <p:txBody>
          <a:bodyPr>
            <a:normAutofit/>
          </a:bodyPr>
          <a:lstStyle>
            <a:lvl1pPr>
              <a:defRPr sz="2240"/>
            </a:lvl1pPr>
            <a:lvl2pPr>
              <a:defRPr sz="1920"/>
            </a:lvl2pPr>
            <a:lvl3pPr>
              <a:defRPr sz="1600"/>
            </a:lvl3pPr>
            <a:lvl4pPr>
              <a:defRPr sz="1440"/>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5/15/2025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94079" y="2431898"/>
            <a:ext cx="11216640" cy="39014"/>
          </a:xfrm>
          <a:custGeom>
            <a:avLst/>
            <a:gdLst>
              <a:gd name="connsiteX0" fmla="*/ 0 w 11216640"/>
              <a:gd name="connsiteY0" fmla="*/ 0 h 39014"/>
              <a:gd name="connsiteX1" fmla="*/ 476707 w 11216640"/>
              <a:gd name="connsiteY1" fmla="*/ 0 h 39014"/>
              <a:gd name="connsiteX2" fmla="*/ 1177747 w 11216640"/>
              <a:gd name="connsiteY2" fmla="*/ 0 h 39014"/>
              <a:gd name="connsiteX3" fmla="*/ 1990953 w 11216640"/>
              <a:gd name="connsiteY3" fmla="*/ 0 h 39014"/>
              <a:gd name="connsiteX4" fmla="*/ 2355494 w 11216640"/>
              <a:gd name="connsiteY4" fmla="*/ 0 h 39014"/>
              <a:gd name="connsiteX5" fmla="*/ 2720035 w 11216640"/>
              <a:gd name="connsiteY5" fmla="*/ 0 h 39014"/>
              <a:gd name="connsiteX6" fmla="*/ 3645408 w 11216640"/>
              <a:gd name="connsiteY6" fmla="*/ 0 h 39014"/>
              <a:gd name="connsiteX7" fmla="*/ 4346448 w 11216640"/>
              <a:gd name="connsiteY7" fmla="*/ 0 h 39014"/>
              <a:gd name="connsiteX8" fmla="*/ 4710988 w 11216640"/>
              <a:gd name="connsiteY8" fmla="*/ 0 h 39014"/>
              <a:gd name="connsiteX9" fmla="*/ 5412028 w 11216640"/>
              <a:gd name="connsiteY9" fmla="*/ 0 h 39014"/>
              <a:gd name="connsiteX10" fmla="*/ 6337401 w 11216640"/>
              <a:gd name="connsiteY10" fmla="*/ 0 h 39014"/>
              <a:gd name="connsiteX11" fmla="*/ 6926275 w 11216640"/>
              <a:gd name="connsiteY11" fmla="*/ 0 h 39014"/>
              <a:gd name="connsiteX12" fmla="*/ 7515148 w 11216640"/>
              <a:gd name="connsiteY12" fmla="*/ 0 h 39014"/>
              <a:gd name="connsiteX13" fmla="*/ 8216188 w 11216640"/>
              <a:gd name="connsiteY13" fmla="*/ 0 h 39014"/>
              <a:gd name="connsiteX14" fmla="*/ 9029395 w 11216640"/>
              <a:gd name="connsiteY14" fmla="*/ 0 h 39014"/>
              <a:gd name="connsiteX15" fmla="*/ 9842601 w 11216640"/>
              <a:gd name="connsiteY15" fmla="*/ 0 h 39014"/>
              <a:gd name="connsiteX16" fmla="*/ 11216640 w 11216640"/>
              <a:gd name="connsiteY16" fmla="*/ 0 h 39014"/>
              <a:gd name="connsiteX17" fmla="*/ 11216640 w 11216640"/>
              <a:gd name="connsiteY17" fmla="*/ 39014 h 39014"/>
              <a:gd name="connsiteX18" fmla="*/ 10739932 w 11216640"/>
              <a:gd name="connsiteY18" fmla="*/ 39014 h 39014"/>
              <a:gd name="connsiteX19" fmla="*/ 9814560 w 11216640"/>
              <a:gd name="connsiteY19" fmla="*/ 39014 h 39014"/>
              <a:gd name="connsiteX20" fmla="*/ 9113520 w 11216640"/>
              <a:gd name="connsiteY20" fmla="*/ 39014 h 39014"/>
              <a:gd name="connsiteX21" fmla="*/ 8748979 w 11216640"/>
              <a:gd name="connsiteY21" fmla="*/ 39014 h 39014"/>
              <a:gd name="connsiteX22" fmla="*/ 8047939 w 11216640"/>
              <a:gd name="connsiteY22" fmla="*/ 39014 h 39014"/>
              <a:gd name="connsiteX23" fmla="*/ 7459065 w 11216640"/>
              <a:gd name="connsiteY23" fmla="*/ 39014 h 39014"/>
              <a:gd name="connsiteX24" fmla="*/ 6870192 w 11216640"/>
              <a:gd name="connsiteY24" fmla="*/ 39014 h 39014"/>
              <a:gd name="connsiteX25" fmla="*/ 6281318 w 11216640"/>
              <a:gd name="connsiteY25" fmla="*/ 39014 h 39014"/>
              <a:gd name="connsiteX26" fmla="*/ 5692444 w 11216640"/>
              <a:gd name="connsiteY26" fmla="*/ 39014 h 39014"/>
              <a:gd name="connsiteX27" fmla="*/ 4879238 w 11216640"/>
              <a:gd name="connsiteY27" fmla="*/ 39014 h 39014"/>
              <a:gd name="connsiteX28" fmla="*/ 4178198 w 11216640"/>
              <a:gd name="connsiteY28" fmla="*/ 39014 h 39014"/>
              <a:gd name="connsiteX29" fmla="*/ 3813657 w 11216640"/>
              <a:gd name="connsiteY29" fmla="*/ 39014 h 39014"/>
              <a:gd name="connsiteX30" fmla="*/ 3224784 w 11216640"/>
              <a:gd name="connsiteY30" fmla="*/ 39014 h 39014"/>
              <a:gd name="connsiteX31" fmla="*/ 2411577 w 11216640"/>
              <a:gd name="connsiteY31" fmla="*/ 39014 h 39014"/>
              <a:gd name="connsiteX32" fmla="*/ 1934870 w 11216640"/>
              <a:gd name="connsiteY32" fmla="*/ 39014 h 39014"/>
              <a:gd name="connsiteX33" fmla="*/ 1009497 w 11216640"/>
              <a:gd name="connsiteY33" fmla="*/ 39014 h 39014"/>
              <a:gd name="connsiteX34" fmla="*/ 0 w 11216640"/>
              <a:gd name="connsiteY34" fmla="*/ 39014 h 39014"/>
              <a:gd name="connsiteX35" fmla="*/ 0 w 11216640"/>
              <a:gd name="connsiteY35" fmla="*/ 0 h 39014"/>
              <a:gd name="connsiteX0" fmla="*/ 0 w 11216640"/>
              <a:gd name="connsiteY0" fmla="*/ 0 h 39014"/>
              <a:gd name="connsiteX1" fmla="*/ 588873 w 11216640"/>
              <a:gd name="connsiteY1" fmla="*/ 0 h 39014"/>
              <a:gd name="connsiteX2" fmla="*/ 953414 w 11216640"/>
              <a:gd name="connsiteY2" fmla="*/ 0 h 39014"/>
              <a:gd name="connsiteX3" fmla="*/ 1878787 w 11216640"/>
              <a:gd name="connsiteY3" fmla="*/ 0 h 39014"/>
              <a:gd name="connsiteX4" fmla="*/ 2467660 w 11216640"/>
              <a:gd name="connsiteY4" fmla="*/ 0 h 39014"/>
              <a:gd name="connsiteX5" fmla="*/ 3056534 w 11216640"/>
              <a:gd name="connsiteY5" fmla="*/ 0 h 39014"/>
              <a:gd name="connsiteX6" fmla="*/ 3981907 w 11216640"/>
              <a:gd name="connsiteY6" fmla="*/ 0 h 39014"/>
              <a:gd name="connsiteX7" fmla="*/ 4458614 w 11216640"/>
              <a:gd name="connsiteY7" fmla="*/ 0 h 39014"/>
              <a:gd name="connsiteX8" fmla="*/ 5383987 w 11216640"/>
              <a:gd name="connsiteY8" fmla="*/ 0 h 39014"/>
              <a:gd name="connsiteX9" fmla="*/ 6309360 w 11216640"/>
              <a:gd name="connsiteY9" fmla="*/ 0 h 39014"/>
              <a:gd name="connsiteX10" fmla="*/ 7010400 w 11216640"/>
              <a:gd name="connsiteY10" fmla="*/ 0 h 39014"/>
              <a:gd name="connsiteX11" fmla="*/ 7935772 w 11216640"/>
              <a:gd name="connsiteY11" fmla="*/ 0 h 39014"/>
              <a:gd name="connsiteX12" fmla="*/ 8524646 w 11216640"/>
              <a:gd name="connsiteY12" fmla="*/ 0 h 39014"/>
              <a:gd name="connsiteX13" fmla="*/ 9113520 w 11216640"/>
              <a:gd name="connsiteY13" fmla="*/ 0 h 39014"/>
              <a:gd name="connsiteX14" fmla="*/ 9926726 w 11216640"/>
              <a:gd name="connsiteY14" fmla="*/ 0 h 39014"/>
              <a:gd name="connsiteX15" fmla="*/ 10515600 w 11216640"/>
              <a:gd name="connsiteY15" fmla="*/ 0 h 39014"/>
              <a:gd name="connsiteX16" fmla="*/ 11216640 w 11216640"/>
              <a:gd name="connsiteY16" fmla="*/ 0 h 39014"/>
              <a:gd name="connsiteX17" fmla="*/ 11216640 w 11216640"/>
              <a:gd name="connsiteY17" fmla="*/ 39014 h 39014"/>
              <a:gd name="connsiteX18" fmla="*/ 10403433 w 11216640"/>
              <a:gd name="connsiteY18" fmla="*/ 39014 h 39014"/>
              <a:gd name="connsiteX19" fmla="*/ 10038892 w 11216640"/>
              <a:gd name="connsiteY19" fmla="*/ 39014 h 39014"/>
              <a:gd name="connsiteX20" fmla="*/ 9562185 w 11216640"/>
              <a:gd name="connsiteY20" fmla="*/ 39014 h 39014"/>
              <a:gd name="connsiteX21" fmla="*/ 8636812 w 11216640"/>
              <a:gd name="connsiteY21" fmla="*/ 39014 h 39014"/>
              <a:gd name="connsiteX22" fmla="*/ 7935772 w 11216640"/>
              <a:gd name="connsiteY22" fmla="*/ 39014 h 39014"/>
              <a:gd name="connsiteX23" fmla="*/ 7459065 w 11216640"/>
              <a:gd name="connsiteY23" fmla="*/ 39014 h 39014"/>
              <a:gd name="connsiteX24" fmla="*/ 6758025 w 11216640"/>
              <a:gd name="connsiteY24" fmla="*/ 39014 h 39014"/>
              <a:gd name="connsiteX25" fmla="*/ 6393484 w 11216640"/>
              <a:gd name="connsiteY25" fmla="*/ 39014 h 39014"/>
              <a:gd name="connsiteX26" fmla="*/ 6028944 w 11216640"/>
              <a:gd name="connsiteY26" fmla="*/ 39014 h 39014"/>
              <a:gd name="connsiteX27" fmla="*/ 5327904 w 11216640"/>
              <a:gd name="connsiteY27" fmla="*/ 39014 h 39014"/>
              <a:gd name="connsiteX28" fmla="*/ 4851196 w 11216640"/>
              <a:gd name="connsiteY28" fmla="*/ 39014 h 39014"/>
              <a:gd name="connsiteX29" fmla="*/ 4037990 w 11216640"/>
              <a:gd name="connsiteY29" fmla="*/ 39014 h 39014"/>
              <a:gd name="connsiteX30" fmla="*/ 3561283 w 11216640"/>
              <a:gd name="connsiteY30" fmla="*/ 39014 h 39014"/>
              <a:gd name="connsiteX31" fmla="*/ 2748076 w 11216640"/>
              <a:gd name="connsiteY31" fmla="*/ 39014 h 39014"/>
              <a:gd name="connsiteX32" fmla="*/ 2383536 w 11216640"/>
              <a:gd name="connsiteY32" fmla="*/ 39014 h 39014"/>
              <a:gd name="connsiteX33" fmla="*/ 1570329 w 11216640"/>
              <a:gd name="connsiteY33" fmla="*/ 39014 h 39014"/>
              <a:gd name="connsiteX34" fmla="*/ 1093622 w 11216640"/>
              <a:gd name="connsiteY34" fmla="*/ 39014 h 39014"/>
              <a:gd name="connsiteX35" fmla="*/ 729081 w 11216640"/>
              <a:gd name="connsiteY35" fmla="*/ 39014 h 39014"/>
              <a:gd name="connsiteX36" fmla="*/ 0 w 11216640"/>
              <a:gd name="connsiteY36" fmla="*/ 39014 h 39014"/>
              <a:gd name="connsiteX37" fmla="*/ 0 w 11216640"/>
              <a:gd name="connsiteY37"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216640" h="39014" fill="none" extrusionOk="0">
                <a:moveTo>
                  <a:pt x="0" y="0"/>
                </a:moveTo>
                <a:cubicBezTo>
                  <a:pt x="108893" y="-11671"/>
                  <a:pt x="271935" y="20125"/>
                  <a:pt x="476707" y="0"/>
                </a:cubicBezTo>
                <a:cubicBezTo>
                  <a:pt x="678835" y="5401"/>
                  <a:pt x="926150" y="-41037"/>
                  <a:pt x="1177747" y="0"/>
                </a:cubicBezTo>
                <a:cubicBezTo>
                  <a:pt x="1476996" y="33428"/>
                  <a:pt x="1611682" y="4605"/>
                  <a:pt x="1990953" y="0"/>
                </a:cubicBezTo>
                <a:cubicBezTo>
                  <a:pt x="2359793" y="8052"/>
                  <a:pt x="2179355" y="-7630"/>
                  <a:pt x="2355494" y="0"/>
                </a:cubicBezTo>
                <a:cubicBezTo>
                  <a:pt x="2532147" y="-29538"/>
                  <a:pt x="2583560" y="5747"/>
                  <a:pt x="2720035" y="0"/>
                </a:cubicBezTo>
                <a:cubicBezTo>
                  <a:pt x="2806929" y="-9972"/>
                  <a:pt x="3325535" y="-26997"/>
                  <a:pt x="3645408" y="0"/>
                </a:cubicBezTo>
                <a:cubicBezTo>
                  <a:pt x="3991279" y="-9506"/>
                  <a:pt x="4199988" y="-10641"/>
                  <a:pt x="4346448" y="0"/>
                </a:cubicBezTo>
                <a:cubicBezTo>
                  <a:pt x="4516506" y="6083"/>
                  <a:pt x="4567495" y="-3062"/>
                  <a:pt x="4710988" y="0"/>
                </a:cubicBezTo>
                <a:cubicBezTo>
                  <a:pt x="4852393" y="17027"/>
                  <a:pt x="5227106" y="19467"/>
                  <a:pt x="5412028" y="0"/>
                </a:cubicBezTo>
                <a:cubicBezTo>
                  <a:pt x="5609372" y="-13828"/>
                  <a:pt x="5904222" y="68764"/>
                  <a:pt x="6337401" y="0"/>
                </a:cubicBezTo>
                <a:cubicBezTo>
                  <a:pt x="6680991" y="-43178"/>
                  <a:pt x="6734186" y="-11615"/>
                  <a:pt x="6926275" y="0"/>
                </a:cubicBezTo>
                <a:cubicBezTo>
                  <a:pt x="7083009" y="8639"/>
                  <a:pt x="7361402" y="-11297"/>
                  <a:pt x="7515148" y="0"/>
                </a:cubicBezTo>
                <a:cubicBezTo>
                  <a:pt x="7647083" y="11969"/>
                  <a:pt x="8001917" y="27013"/>
                  <a:pt x="8216188" y="0"/>
                </a:cubicBezTo>
                <a:cubicBezTo>
                  <a:pt x="8429682" y="-27210"/>
                  <a:pt x="8838318" y="-45421"/>
                  <a:pt x="9029395" y="0"/>
                </a:cubicBezTo>
                <a:cubicBezTo>
                  <a:pt x="9204456" y="43452"/>
                  <a:pt x="9527868" y="-55525"/>
                  <a:pt x="9842601" y="0"/>
                </a:cubicBezTo>
                <a:cubicBezTo>
                  <a:pt x="10155812" y="3411"/>
                  <a:pt x="10747329" y="54235"/>
                  <a:pt x="11216640" y="0"/>
                </a:cubicBezTo>
                <a:cubicBezTo>
                  <a:pt x="11216266" y="17663"/>
                  <a:pt x="11216777" y="21099"/>
                  <a:pt x="11216640" y="39014"/>
                </a:cubicBezTo>
                <a:cubicBezTo>
                  <a:pt x="11023841" y="20106"/>
                  <a:pt x="10905009" y="38092"/>
                  <a:pt x="10739932" y="39014"/>
                </a:cubicBezTo>
                <a:cubicBezTo>
                  <a:pt x="10585494" y="13040"/>
                  <a:pt x="10196795" y="-46358"/>
                  <a:pt x="9814560" y="39014"/>
                </a:cubicBezTo>
                <a:cubicBezTo>
                  <a:pt x="9484988" y="70482"/>
                  <a:pt x="9459116" y="3008"/>
                  <a:pt x="9113520" y="39014"/>
                </a:cubicBezTo>
                <a:cubicBezTo>
                  <a:pt x="8770676" y="79178"/>
                  <a:pt x="8852163" y="42487"/>
                  <a:pt x="8748979" y="39014"/>
                </a:cubicBezTo>
                <a:cubicBezTo>
                  <a:pt x="8688566" y="26937"/>
                  <a:pt x="8312696" y="-41877"/>
                  <a:pt x="8047939" y="39014"/>
                </a:cubicBezTo>
                <a:cubicBezTo>
                  <a:pt x="7765219" y="70115"/>
                  <a:pt x="7590485" y="69827"/>
                  <a:pt x="7459065" y="39014"/>
                </a:cubicBezTo>
                <a:cubicBezTo>
                  <a:pt x="7334225" y="23438"/>
                  <a:pt x="7119650" y="9151"/>
                  <a:pt x="6870192" y="39014"/>
                </a:cubicBezTo>
                <a:cubicBezTo>
                  <a:pt x="6634763" y="47757"/>
                  <a:pt x="6434291" y="52297"/>
                  <a:pt x="6281318" y="39014"/>
                </a:cubicBezTo>
                <a:cubicBezTo>
                  <a:pt x="6135752" y="24126"/>
                  <a:pt x="5982817" y="49832"/>
                  <a:pt x="5692444" y="39014"/>
                </a:cubicBezTo>
                <a:cubicBezTo>
                  <a:pt x="5462887" y="20310"/>
                  <a:pt x="5160598" y="66741"/>
                  <a:pt x="4879238" y="39014"/>
                </a:cubicBezTo>
                <a:cubicBezTo>
                  <a:pt x="4579874" y="11488"/>
                  <a:pt x="4428999" y="36130"/>
                  <a:pt x="4178198" y="39014"/>
                </a:cubicBezTo>
                <a:cubicBezTo>
                  <a:pt x="3954796" y="36325"/>
                  <a:pt x="3906501" y="53101"/>
                  <a:pt x="3813657" y="39014"/>
                </a:cubicBezTo>
                <a:cubicBezTo>
                  <a:pt x="3729074" y="26779"/>
                  <a:pt x="3421346" y="64714"/>
                  <a:pt x="3224784" y="39014"/>
                </a:cubicBezTo>
                <a:cubicBezTo>
                  <a:pt x="3080936" y="-16882"/>
                  <a:pt x="2793584" y="-3772"/>
                  <a:pt x="2411577" y="39014"/>
                </a:cubicBezTo>
                <a:cubicBezTo>
                  <a:pt x="2064401" y="32300"/>
                  <a:pt x="2141684" y="12034"/>
                  <a:pt x="1934870" y="39014"/>
                </a:cubicBezTo>
                <a:cubicBezTo>
                  <a:pt x="1764332" y="64271"/>
                  <a:pt x="1271716" y="40203"/>
                  <a:pt x="1009497" y="39014"/>
                </a:cubicBezTo>
                <a:cubicBezTo>
                  <a:pt x="719499" y="-64276"/>
                  <a:pt x="438584" y="91631"/>
                  <a:pt x="0" y="39014"/>
                </a:cubicBezTo>
                <a:cubicBezTo>
                  <a:pt x="-2118" y="21186"/>
                  <a:pt x="665" y="9521"/>
                  <a:pt x="0" y="0"/>
                </a:cubicBezTo>
                <a:close/>
              </a:path>
              <a:path w="11216640" h="39014" stroke="0" extrusionOk="0">
                <a:moveTo>
                  <a:pt x="0" y="0"/>
                </a:moveTo>
                <a:cubicBezTo>
                  <a:pt x="240237" y="15259"/>
                  <a:pt x="348195" y="37936"/>
                  <a:pt x="588873" y="0"/>
                </a:cubicBezTo>
                <a:cubicBezTo>
                  <a:pt x="826231" y="-28589"/>
                  <a:pt x="816114" y="-20909"/>
                  <a:pt x="953414" y="0"/>
                </a:cubicBezTo>
                <a:cubicBezTo>
                  <a:pt x="1159902" y="48836"/>
                  <a:pt x="1595613" y="15359"/>
                  <a:pt x="1878787" y="0"/>
                </a:cubicBezTo>
                <a:cubicBezTo>
                  <a:pt x="2219280" y="23864"/>
                  <a:pt x="2258950" y="6533"/>
                  <a:pt x="2467660" y="0"/>
                </a:cubicBezTo>
                <a:cubicBezTo>
                  <a:pt x="2674366" y="-14422"/>
                  <a:pt x="2913719" y="-45636"/>
                  <a:pt x="3056534" y="0"/>
                </a:cubicBezTo>
                <a:cubicBezTo>
                  <a:pt x="3182566" y="54973"/>
                  <a:pt x="3623498" y="57661"/>
                  <a:pt x="3981907" y="0"/>
                </a:cubicBezTo>
                <a:cubicBezTo>
                  <a:pt x="4401530" y="-37431"/>
                  <a:pt x="4283001" y="-16498"/>
                  <a:pt x="4458614" y="0"/>
                </a:cubicBezTo>
                <a:cubicBezTo>
                  <a:pt x="4670425" y="11287"/>
                  <a:pt x="5009751" y="49739"/>
                  <a:pt x="5383987" y="0"/>
                </a:cubicBezTo>
                <a:cubicBezTo>
                  <a:pt x="5686071" y="30350"/>
                  <a:pt x="6085154" y="-16894"/>
                  <a:pt x="6309360" y="0"/>
                </a:cubicBezTo>
                <a:cubicBezTo>
                  <a:pt x="6600897" y="14796"/>
                  <a:pt x="6708558" y="12759"/>
                  <a:pt x="7010400" y="0"/>
                </a:cubicBezTo>
                <a:cubicBezTo>
                  <a:pt x="7274283" y="-1354"/>
                  <a:pt x="7599019" y="8795"/>
                  <a:pt x="7935772" y="0"/>
                </a:cubicBezTo>
                <a:cubicBezTo>
                  <a:pt x="8279759" y="15076"/>
                  <a:pt x="8367563" y="-5782"/>
                  <a:pt x="8524646" y="0"/>
                </a:cubicBezTo>
                <a:cubicBezTo>
                  <a:pt x="8649691" y="18687"/>
                  <a:pt x="8840367" y="-19776"/>
                  <a:pt x="9113520" y="0"/>
                </a:cubicBezTo>
                <a:cubicBezTo>
                  <a:pt x="9377176" y="27046"/>
                  <a:pt x="9567544" y="56910"/>
                  <a:pt x="9926726" y="0"/>
                </a:cubicBezTo>
                <a:cubicBezTo>
                  <a:pt x="10267446" y="-68386"/>
                  <a:pt x="10375296" y="-41606"/>
                  <a:pt x="10515600" y="0"/>
                </a:cubicBezTo>
                <a:cubicBezTo>
                  <a:pt x="10645048" y="43666"/>
                  <a:pt x="11073181" y="25402"/>
                  <a:pt x="11216640" y="0"/>
                </a:cubicBezTo>
                <a:cubicBezTo>
                  <a:pt x="11218199" y="7503"/>
                  <a:pt x="11216835" y="28974"/>
                  <a:pt x="11216640" y="39014"/>
                </a:cubicBezTo>
                <a:cubicBezTo>
                  <a:pt x="11000415" y="72785"/>
                  <a:pt x="10765971" y="-20211"/>
                  <a:pt x="10403433" y="39014"/>
                </a:cubicBezTo>
                <a:cubicBezTo>
                  <a:pt x="10062329" y="74714"/>
                  <a:pt x="10133540" y="36530"/>
                  <a:pt x="10038892" y="39014"/>
                </a:cubicBezTo>
                <a:cubicBezTo>
                  <a:pt x="9971928" y="54786"/>
                  <a:pt x="9802143" y="57617"/>
                  <a:pt x="9562185" y="39014"/>
                </a:cubicBezTo>
                <a:cubicBezTo>
                  <a:pt x="9347961" y="61046"/>
                  <a:pt x="8837086" y="88651"/>
                  <a:pt x="8636812" y="39014"/>
                </a:cubicBezTo>
                <a:cubicBezTo>
                  <a:pt x="8446525" y="-7219"/>
                  <a:pt x="8152465" y="57847"/>
                  <a:pt x="7935772" y="39014"/>
                </a:cubicBezTo>
                <a:cubicBezTo>
                  <a:pt x="7763723" y="-7103"/>
                  <a:pt x="7632686" y="35506"/>
                  <a:pt x="7459065" y="39014"/>
                </a:cubicBezTo>
                <a:cubicBezTo>
                  <a:pt x="7292361" y="36428"/>
                  <a:pt x="6973278" y="82417"/>
                  <a:pt x="6758025" y="39014"/>
                </a:cubicBezTo>
                <a:cubicBezTo>
                  <a:pt x="6553367" y="4001"/>
                  <a:pt x="6508868" y="8356"/>
                  <a:pt x="6393484" y="39014"/>
                </a:cubicBezTo>
                <a:cubicBezTo>
                  <a:pt x="6281527" y="58362"/>
                  <a:pt x="6178430" y="45956"/>
                  <a:pt x="6028944" y="39014"/>
                </a:cubicBezTo>
                <a:cubicBezTo>
                  <a:pt x="5885207" y="29606"/>
                  <a:pt x="5539923" y="-34528"/>
                  <a:pt x="5327904" y="39014"/>
                </a:cubicBezTo>
                <a:cubicBezTo>
                  <a:pt x="5116412" y="89789"/>
                  <a:pt x="4956324" y="27486"/>
                  <a:pt x="4851196" y="39014"/>
                </a:cubicBezTo>
                <a:cubicBezTo>
                  <a:pt x="4729183" y="16538"/>
                  <a:pt x="4452967" y="87092"/>
                  <a:pt x="4037990" y="39014"/>
                </a:cubicBezTo>
                <a:cubicBezTo>
                  <a:pt x="3632448" y="43999"/>
                  <a:pt x="3779213" y="67166"/>
                  <a:pt x="3561283" y="39014"/>
                </a:cubicBezTo>
                <a:cubicBezTo>
                  <a:pt x="3320891" y="32479"/>
                  <a:pt x="2968569" y="43226"/>
                  <a:pt x="2748076" y="39014"/>
                </a:cubicBezTo>
                <a:cubicBezTo>
                  <a:pt x="2526926" y="14000"/>
                  <a:pt x="2502883" y="20518"/>
                  <a:pt x="2383536" y="39014"/>
                </a:cubicBezTo>
                <a:cubicBezTo>
                  <a:pt x="2279142" y="101104"/>
                  <a:pt x="1958148" y="49979"/>
                  <a:pt x="1570329" y="39014"/>
                </a:cubicBezTo>
                <a:cubicBezTo>
                  <a:pt x="1246035" y="-2942"/>
                  <a:pt x="1296792" y="52210"/>
                  <a:pt x="1093622" y="39014"/>
                </a:cubicBezTo>
                <a:cubicBezTo>
                  <a:pt x="903054" y="24168"/>
                  <a:pt x="903163" y="25625"/>
                  <a:pt x="729081" y="39014"/>
                </a:cubicBezTo>
                <a:cubicBezTo>
                  <a:pt x="544311" y="52806"/>
                  <a:pt x="306926" y="42835"/>
                  <a:pt x="0" y="39014"/>
                </a:cubicBezTo>
                <a:cubicBezTo>
                  <a:pt x="435" y="27853"/>
                  <a:pt x="-1193" y="15714"/>
                  <a:pt x="0" y="0"/>
                </a:cubicBezTo>
                <a:close/>
              </a:path>
              <a:path w="11216640" h="39014" fill="none" stroke="0" extrusionOk="0">
                <a:moveTo>
                  <a:pt x="0" y="0"/>
                </a:moveTo>
                <a:cubicBezTo>
                  <a:pt x="121504" y="-24204"/>
                  <a:pt x="239214" y="722"/>
                  <a:pt x="476707" y="0"/>
                </a:cubicBezTo>
                <a:cubicBezTo>
                  <a:pt x="695341" y="13268"/>
                  <a:pt x="845839" y="-8408"/>
                  <a:pt x="1177747" y="0"/>
                </a:cubicBezTo>
                <a:cubicBezTo>
                  <a:pt x="1439730" y="27873"/>
                  <a:pt x="1594559" y="5471"/>
                  <a:pt x="1990953" y="0"/>
                </a:cubicBezTo>
                <a:cubicBezTo>
                  <a:pt x="2353822" y="-19762"/>
                  <a:pt x="2219608" y="35959"/>
                  <a:pt x="2355494" y="0"/>
                </a:cubicBezTo>
                <a:cubicBezTo>
                  <a:pt x="2544555" y="-15453"/>
                  <a:pt x="2586914" y="1372"/>
                  <a:pt x="2720035" y="0"/>
                </a:cubicBezTo>
                <a:cubicBezTo>
                  <a:pt x="2816295" y="-20651"/>
                  <a:pt x="3281780" y="27020"/>
                  <a:pt x="3645408" y="0"/>
                </a:cubicBezTo>
                <a:cubicBezTo>
                  <a:pt x="3982708" y="-37947"/>
                  <a:pt x="4160535" y="14167"/>
                  <a:pt x="4346448" y="0"/>
                </a:cubicBezTo>
                <a:cubicBezTo>
                  <a:pt x="4522773" y="12775"/>
                  <a:pt x="4571401" y="9702"/>
                  <a:pt x="4710988" y="0"/>
                </a:cubicBezTo>
                <a:cubicBezTo>
                  <a:pt x="4826914" y="-12989"/>
                  <a:pt x="5266618" y="55935"/>
                  <a:pt x="5412028" y="0"/>
                </a:cubicBezTo>
                <a:cubicBezTo>
                  <a:pt x="5612085" y="9884"/>
                  <a:pt x="5991598" y="101449"/>
                  <a:pt x="6337401" y="0"/>
                </a:cubicBezTo>
                <a:cubicBezTo>
                  <a:pt x="6696798" y="-33170"/>
                  <a:pt x="6742982" y="14739"/>
                  <a:pt x="6926275" y="0"/>
                </a:cubicBezTo>
                <a:cubicBezTo>
                  <a:pt x="7132679" y="-17172"/>
                  <a:pt x="7365088" y="-41526"/>
                  <a:pt x="7515148" y="0"/>
                </a:cubicBezTo>
                <a:cubicBezTo>
                  <a:pt x="7659684" y="31311"/>
                  <a:pt x="7941201" y="228"/>
                  <a:pt x="8216188" y="0"/>
                </a:cubicBezTo>
                <a:cubicBezTo>
                  <a:pt x="8450469" y="-25096"/>
                  <a:pt x="8828964" y="-90268"/>
                  <a:pt x="9029395" y="0"/>
                </a:cubicBezTo>
                <a:cubicBezTo>
                  <a:pt x="9215700" y="-26297"/>
                  <a:pt x="9455393" y="45325"/>
                  <a:pt x="9842601" y="0"/>
                </a:cubicBezTo>
                <a:cubicBezTo>
                  <a:pt x="10126268" y="58375"/>
                  <a:pt x="10805065" y="-5605"/>
                  <a:pt x="11216640" y="0"/>
                </a:cubicBezTo>
                <a:cubicBezTo>
                  <a:pt x="11216819" y="18042"/>
                  <a:pt x="11217301" y="20447"/>
                  <a:pt x="11216640" y="39014"/>
                </a:cubicBezTo>
                <a:cubicBezTo>
                  <a:pt x="11027682" y="30529"/>
                  <a:pt x="10886248" y="45182"/>
                  <a:pt x="10739932" y="39014"/>
                </a:cubicBezTo>
                <a:cubicBezTo>
                  <a:pt x="10591212" y="66711"/>
                  <a:pt x="10113377" y="23362"/>
                  <a:pt x="9814560" y="39014"/>
                </a:cubicBezTo>
                <a:cubicBezTo>
                  <a:pt x="9484751" y="59326"/>
                  <a:pt x="9442672" y="3660"/>
                  <a:pt x="9113520" y="39014"/>
                </a:cubicBezTo>
                <a:cubicBezTo>
                  <a:pt x="8775548" y="78591"/>
                  <a:pt x="8839658" y="56790"/>
                  <a:pt x="8748979" y="39014"/>
                </a:cubicBezTo>
                <a:cubicBezTo>
                  <a:pt x="8641048" y="57129"/>
                  <a:pt x="8277102" y="-43289"/>
                  <a:pt x="8047939" y="39014"/>
                </a:cubicBezTo>
                <a:cubicBezTo>
                  <a:pt x="7800093" y="75192"/>
                  <a:pt x="7580637" y="32569"/>
                  <a:pt x="7459065" y="39014"/>
                </a:cubicBezTo>
                <a:cubicBezTo>
                  <a:pt x="7372545" y="41523"/>
                  <a:pt x="7100362" y="14191"/>
                  <a:pt x="6870192" y="39014"/>
                </a:cubicBezTo>
                <a:cubicBezTo>
                  <a:pt x="6621318" y="83996"/>
                  <a:pt x="6423948" y="33220"/>
                  <a:pt x="6281318" y="39014"/>
                </a:cubicBezTo>
                <a:cubicBezTo>
                  <a:pt x="6143643" y="20182"/>
                  <a:pt x="5966425" y="26924"/>
                  <a:pt x="5692444" y="39014"/>
                </a:cubicBezTo>
                <a:cubicBezTo>
                  <a:pt x="5416579" y="7503"/>
                  <a:pt x="5185090" y="34928"/>
                  <a:pt x="4879238" y="39014"/>
                </a:cubicBezTo>
                <a:cubicBezTo>
                  <a:pt x="4575849" y="31130"/>
                  <a:pt x="4414961" y="74379"/>
                  <a:pt x="4178198" y="39014"/>
                </a:cubicBezTo>
                <a:cubicBezTo>
                  <a:pt x="3965093" y="38060"/>
                  <a:pt x="3900251" y="60228"/>
                  <a:pt x="3813657" y="39014"/>
                </a:cubicBezTo>
                <a:cubicBezTo>
                  <a:pt x="3738568" y="24561"/>
                  <a:pt x="3394758" y="56052"/>
                  <a:pt x="3224784" y="39014"/>
                </a:cubicBezTo>
                <a:cubicBezTo>
                  <a:pt x="3114054" y="14768"/>
                  <a:pt x="2795035" y="76625"/>
                  <a:pt x="2411577" y="39014"/>
                </a:cubicBezTo>
                <a:cubicBezTo>
                  <a:pt x="2058242" y="32197"/>
                  <a:pt x="2133880" y="32334"/>
                  <a:pt x="1934870" y="39014"/>
                </a:cubicBezTo>
                <a:cubicBezTo>
                  <a:pt x="1767134" y="82584"/>
                  <a:pt x="1260398" y="61483"/>
                  <a:pt x="1009497" y="39014"/>
                </a:cubicBezTo>
                <a:cubicBezTo>
                  <a:pt x="706480" y="53569"/>
                  <a:pt x="447234" y="43628"/>
                  <a:pt x="0" y="39014"/>
                </a:cubicBezTo>
                <a:cubicBezTo>
                  <a:pt x="463" y="21539"/>
                  <a:pt x="-482" y="8048"/>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
              <a:solidFill>
                <a:schemeClr val="tx1"/>
              </a:solidFill>
            </a:endParaRPr>
          </a:p>
        </p:txBody>
      </p:sp>
    </p:spTree>
    <p:extLst>
      <p:ext uri="{BB962C8B-B14F-4D97-AF65-F5344CB8AC3E}">
        <p14:creationId xmlns:p14="http://schemas.microsoft.com/office/powerpoint/2010/main" val="6490634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625600" y="1596249"/>
            <a:ext cx="9753600" cy="3395698"/>
          </a:xfrm>
        </p:spPr>
        <p:txBody>
          <a:bodyPr anchor="b"/>
          <a:lstStyle>
            <a:lvl1pPr algn="l">
              <a:defRPr sz="64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625600" y="5122898"/>
            <a:ext cx="9753600" cy="2354862"/>
          </a:xfrm>
        </p:spPr>
        <p:txBody>
          <a:bodyPr/>
          <a:lstStyle>
            <a:lvl1pPr marL="0" indent="0" algn="l">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5/15/2025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63616" y="1584428"/>
            <a:ext cx="0" cy="815735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81637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5/15/2025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9934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87307" y="2431628"/>
            <a:ext cx="11216640" cy="4057226"/>
          </a:xfrm>
        </p:spPr>
        <p:txBody>
          <a:bodyPr anchor="b"/>
          <a:lstStyle>
            <a:lvl1pPr>
              <a:defRPr sz="64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5/15/2025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63616" y="2419804"/>
            <a:ext cx="0" cy="7321973"/>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7831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5/15/2025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1070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5/15/2025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7109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5/15/2025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476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7" y="866987"/>
            <a:ext cx="3954015" cy="2591172"/>
          </a:xfrm>
        </p:spPr>
        <p:txBody>
          <a:bodyPr anchor="b">
            <a:normAutofit/>
          </a:bodyPr>
          <a:lstStyle>
            <a:lvl1pPr algn="ctr">
              <a:defRPr sz="3413" b="0"/>
            </a:lvl1pPr>
          </a:lstStyle>
          <a:p>
            <a:r>
              <a:rPr lang="en-US"/>
              <a:t>Click to edit Master title style</a:t>
            </a:r>
          </a:p>
        </p:txBody>
      </p:sp>
      <p:sp>
        <p:nvSpPr>
          <p:cNvPr id="3" name="Content Placeholder 2"/>
          <p:cNvSpPr>
            <a:spLocks noGrp="1"/>
          </p:cNvSpPr>
          <p:nvPr>
            <p:ph idx="1"/>
          </p:nvPr>
        </p:nvSpPr>
        <p:spPr>
          <a:xfrm>
            <a:off x="5179343"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7" y="3458160"/>
            <a:ext cx="3954015" cy="47782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267271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5/15/2025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2935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5/15/2025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4247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5/15/2025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8292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5/15/2025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4826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5/15/2025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867" y="372431"/>
            <a:ext cx="1211072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89318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5/15/2025</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9671224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5/15/2025</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236590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5/15/2025</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431383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5/15/2025</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1513348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5/15/2025</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11304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648" y="867446"/>
            <a:ext cx="4875585" cy="7403338"/>
          </a:xfrm>
          <a:prstGeom prst="rect">
            <a:avLst/>
          </a:prstGeom>
        </p:spPr>
      </p:pic>
      <p:sp>
        <p:nvSpPr>
          <p:cNvPr id="2" name="Title 1"/>
          <p:cNvSpPr>
            <a:spLocks noGrp="1"/>
          </p:cNvSpPr>
          <p:nvPr>
            <p:ph type="title"/>
          </p:nvPr>
        </p:nvSpPr>
        <p:spPr>
          <a:xfrm>
            <a:off x="974716" y="867446"/>
            <a:ext cx="5581761" cy="2601725"/>
          </a:xfrm>
        </p:spPr>
        <p:txBody>
          <a:bodyPr anchor="b">
            <a:noAutofit/>
          </a:bodyPr>
          <a:lstStyle>
            <a:lvl1pPr algn="ctr">
              <a:defRPr sz="4551" b="0"/>
            </a:lvl1pPr>
          </a:lstStyle>
          <a:p>
            <a:r>
              <a:rPr lang="en-US"/>
              <a:t>Click to edit Master title style</a:t>
            </a:r>
          </a:p>
        </p:txBody>
      </p:sp>
      <p:sp>
        <p:nvSpPr>
          <p:cNvPr id="3" name="Picture Placeholder 2"/>
          <p:cNvSpPr>
            <a:spLocks noGrp="1" noChangeAspect="1"/>
          </p:cNvSpPr>
          <p:nvPr>
            <p:ph type="pic" idx="1"/>
          </p:nvPr>
        </p:nvSpPr>
        <p:spPr>
          <a:xfrm>
            <a:off x="7078014" y="1058118"/>
            <a:ext cx="4501867" cy="6987125"/>
          </a:xfr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4" name="Text Placeholder 3"/>
          <p:cNvSpPr>
            <a:spLocks noGrp="1"/>
          </p:cNvSpPr>
          <p:nvPr>
            <p:ph type="body" sz="half" idx="2"/>
          </p:nvPr>
        </p:nvSpPr>
        <p:spPr>
          <a:xfrm>
            <a:off x="974716" y="3469171"/>
            <a:ext cx="5581761" cy="48016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476814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5/15/2025</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5213023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5/15/2025</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1900953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5/15/2025</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9713248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5/15/2025</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2731386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5/15/2025</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8777373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5/15/2025</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6346352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8058108"/>
            <a:ext cx="13001413" cy="1336604"/>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97536" tIns="48768" rIns="97536" bIns="48768" numCol="1" rtlCol="0" anchor="t" anchorCtr="0" compatLnSpc="1">
            <a:prstTxWarp prst="textNoShape">
              <a:avLst/>
            </a:prstTxWarp>
          </a:bodyPr>
          <a:lstStyle/>
          <a:p>
            <a:endParaRPr lang="en-US" sz="1493">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94080" y="650241"/>
            <a:ext cx="11216640" cy="97536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319863" y="6916574"/>
            <a:ext cx="4638217" cy="2349522"/>
          </a:xfrm>
          <a:prstGeom prst="rect">
            <a:avLst/>
          </a:prstGeom>
        </p:spPr>
        <p:txBody>
          <a:bodyPr>
            <a:noAutofit/>
          </a:bodyPr>
          <a:lstStyle>
            <a:lvl1pPr marL="0" indent="0" algn="ctr">
              <a:buNone/>
              <a:defRPr sz="4267">
                <a:solidFill>
                  <a:schemeClr val="accent2">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5015330" y="4461254"/>
            <a:ext cx="2324608" cy="2405565"/>
          </a:xfrm>
          <a:prstGeom prst="rect">
            <a:avLst/>
          </a:prstGeom>
        </p:spPr>
        <p:txBody>
          <a:bodyPr>
            <a:noAutofit/>
          </a:bodyPr>
          <a:lstStyle>
            <a:lvl1pPr marL="0" indent="0" algn="ctr">
              <a:buNone/>
              <a:defRPr sz="4267">
                <a:solidFill>
                  <a:schemeClr val="accent6">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8046720" y="2208882"/>
            <a:ext cx="4551680" cy="1535333"/>
          </a:xfrm>
          <a:prstGeom prst="rect">
            <a:avLst/>
          </a:prstGeom>
        </p:spPr>
        <p:txBody>
          <a:bodyPr>
            <a:noAutofit/>
          </a:bodyPr>
          <a:lstStyle>
            <a:lvl1pPr marL="0" indent="0" algn="ctr">
              <a:buNone/>
              <a:defRPr sz="2560">
                <a:solidFill>
                  <a:schemeClr val="accent5">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6262977" y="7460599"/>
            <a:ext cx="2153922" cy="1535333"/>
          </a:xfrm>
          <a:prstGeom prst="rect">
            <a:avLst/>
          </a:prstGeom>
        </p:spPr>
        <p:txBody>
          <a:bodyPr>
            <a:noAutofit/>
          </a:bodyPr>
          <a:lstStyle>
            <a:lvl1pPr marL="0" indent="0" algn="ctr">
              <a:buNone/>
              <a:defRPr sz="3840">
                <a:solidFill>
                  <a:schemeClr val="accent4">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42240" y="2878841"/>
            <a:ext cx="995680" cy="2059093"/>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418620" y="2201426"/>
            <a:ext cx="690880" cy="2072640"/>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245597" y="2630777"/>
            <a:ext cx="1026160" cy="2004907"/>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317064" y="2106682"/>
            <a:ext cx="660400" cy="2181013"/>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5007728" y="1937403"/>
            <a:ext cx="873760" cy="2045547"/>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6226235" y="1910845"/>
            <a:ext cx="843280" cy="2384213"/>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351753" y="4485355"/>
            <a:ext cx="782320" cy="2086187"/>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359303" y="4580303"/>
            <a:ext cx="711200" cy="2167467"/>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615680" y="7741452"/>
            <a:ext cx="1889760" cy="1286933"/>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1044629" y="8097634"/>
            <a:ext cx="1788160" cy="1029547"/>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1317577" y="3908388"/>
            <a:ext cx="1503680" cy="2424853"/>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9418719" y="3924155"/>
            <a:ext cx="1473200" cy="2181013"/>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935432" y="3826934"/>
            <a:ext cx="1148080" cy="2099733"/>
          </a:xfrm>
          <a:prstGeom prst="rect">
            <a:avLst/>
          </a:prstGeom>
        </p:spPr>
      </p:pic>
    </p:spTree>
    <p:extLst>
      <p:ext uri="{BB962C8B-B14F-4D97-AF65-F5344CB8AC3E}">
        <p14:creationId xmlns:p14="http://schemas.microsoft.com/office/powerpoint/2010/main" val="37401763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98289227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377673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43574696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0.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1.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2.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3.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4.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5.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6.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9.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4" y="866986"/>
            <a:ext cx="11044014"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4" y="2463930"/>
            <a:ext cx="11044014"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5/15/2025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1422">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1214947" y="8367327"/>
            <a:ext cx="803782"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2082022841"/>
      </p:ext>
    </p:extLst>
  </p:cSld>
  <p:clrMap bg1="dk1" tx1="lt1" bg2="dk2" tx2="lt2" accent1="accent1" accent2="accent2" accent3="accent3" accent4="accent4" accent5="accent5" accent6="accent6" hlink="hlink" folHlink="folHlink"/>
  <p:sldLayoutIdLst>
    <p:sldLayoutId id="2147494790" r:id="rId1"/>
    <p:sldLayoutId id="2147494791" r:id="rId2"/>
    <p:sldLayoutId id="2147494792" r:id="rId3"/>
    <p:sldLayoutId id="2147494793" r:id="rId4"/>
    <p:sldLayoutId id="2147494794" r:id="rId5"/>
    <p:sldLayoutId id="2147494795" r:id="rId6"/>
    <p:sldLayoutId id="2147494796" r:id="rId7"/>
    <p:sldLayoutId id="2147494797" r:id="rId8"/>
    <p:sldLayoutId id="2147494798" r:id="rId9"/>
    <p:sldLayoutId id="2147494799" r:id="rId10"/>
    <p:sldLayoutId id="2147494800" r:id="rId11"/>
    <p:sldLayoutId id="2147494801" r:id="rId12"/>
    <p:sldLayoutId id="2147494802" r:id="rId13"/>
    <p:sldLayoutId id="2147494803" r:id="rId14"/>
    <p:sldLayoutId id="2147494804" r:id="rId15"/>
    <p:sldLayoutId id="2147494805" r:id="rId16"/>
    <p:sldLayoutId id="2147494806" r:id="rId17"/>
  </p:sldLayoutIdLst>
  <p:hf sldNum="0" hdr="0" ftr="0" dt="0"/>
  <p:txStyles>
    <p:titleStyle>
      <a:lvl1pPr algn="ctr" defTabSz="650230" rtl="0" eaLnBrk="1" latinLnBrk="0" hangingPunct="1">
        <a:spcBef>
          <a:spcPct val="0"/>
        </a:spcBef>
        <a:buNone/>
        <a:defRPr sz="568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87672" indent="-435193" algn="l" defTabSz="650230" rtl="0" eaLnBrk="1" latinLnBrk="0" hangingPunct="1">
        <a:spcBef>
          <a:spcPct val="20000"/>
        </a:spcBef>
        <a:spcAft>
          <a:spcPts val="853"/>
        </a:spcAft>
        <a:buClr>
          <a:schemeClr val="tx2"/>
        </a:buClr>
        <a:buSzPct val="70000"/>
        <a:buFont typeface="Wingdings 2" charset="2"/>
        <a:buChar char=""/>
        <a:defRPr sz="284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1023984" indent="-383994" algn="l" defTabSz="650230" rtl="0" eaLnBrk="1" latinLnBrk="0" hangingPunct="1">
        <a:spcBef>
          <a:spcPct val="20000"/>
        </a:spcBef>
        <a:spcAft>
          <a:spcPts val="853"/>
        </a:spcAft>
        <a:buClr>
          <a:schemeClr val="tx2"/>
        </a:buClr>
        <a:buSzPct val="70000"/>
        <a:buFont typeface="Wingdings 2" charset="2"/>
        <a:buChar char=""/>
        <a:defRPr sz="256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459177" indent="-307195" algn="l" defTabSz="650230" rtl="0" eaLnBrk="1" latinLnBrk="0" hangingPunct="1">
        <a:spcBef>
          <a:spcPct val="20000"/>
        </a:spcBef>
        <a:spcAft>
          <a:spcPts val="853"/>
        </a:spcAft>
        <a:buClr>
          <a:schemeClr val="tx2"/>
        </a:buClr>
        <a:buSzPct val="70000"/>
        <a:buFont typeface="Wingdings 2" charset="2"/>
        <a:buChar char=""/>
        <a:defRPr sz="227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971169"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2380763"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865164"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3415840"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966516"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4417638"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9BB5717-EA46-46C3-B183-00A508613732}" type="datetimeFigureOut">
              <a:rPr lang="en-US" smtClean="0"/>
              <a:t>5/15/2025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2769204762"/>
      </p:ext>
    </p:extLst>
  </p:cSld>
  <p:clrMap bg1="lt1" tx1="dk1" bg2="lt2" tx2="dk2" accent1="accent1" accent2="accent2" accent3="accent3" accent4="accent4" accent5="accent5" accent6="accent6" hlink="hlink" folHlink="folHlink"/>
  <p:sldLayoutIdLst>
    <p:sldLayoutId id="2147498527" r:id="rId1"/>
    <p:sldLayoutId id="2147498528" r:id="rId2"/>
    <p:sldLayoutId id="2147498529" r:id="rId3"/>
    <p:sldLayoutId id="2147498530" r:id="rId4"/>
    <p:sldLayoutId id="2147498531" r:id="rId5"/>
    <p:sldLayoutId id="2147498532" r:id="rId6"/>
    <p:sldLayoutId id="2147498533" r:id="rId7"/>
    <p:sldLayoutId id="2147498534" r:id="rId8"/>
    <p:sldLayoutId id="2147498535" r:id="rId9"/>
    <p:sldLayoutId id="2147498536" r:id="rId10"/>
    <p:sldLayoutId id="2147498537"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5/15/2025</a:t>
            </a:fld>
            <a:endParaRPr lang="en-US"/>
          </a:p>
        </p:txBody>
      </p:sp>
      <p:sp>
        <p:nvSpPr>
          <p:cNvPr id="5" name="Footer Placeholder 4"/>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091090121"/>
      </p:ext>
    </p:extLst>
  </p:cSld>
  <p:clrMap bg1="lt1" tx1="dk1" bg2="lt2" tx2="dk2" accent1="accent1" accent2="accent2" accent3="accent3" accent4="accent4" accent5="accent5" accent6="accent6" hlink="hlink" folHlink="folHlink"/>
  <p:sldLayoutIdLst>
    <p:sldLayoutId id="2147498606" r:id="rId1"/>
    <p:sldLayoutId id="2147498607" r:id="rId2"/>
    <p:sldLayoutId id="2147498608" r:id="rId3"/>
    <p:sldLayoutId id="2147498609" r:id="rId4"/>
    <p:sldLayoutId id="2147498610" r:id="rId5"/>
    <p:sldLayoutId id="2147498611" r:id="rId6"/>
    <p:sldLayoutId id="2147498612" r:id="rId7"/>
    <p:sldLayoutId id="2147498613" r:id="rId8"/>
    <p:sldLayoutId id="2147498614" r:id="rId9"/>
    <p:sldLayoutId id="2147498615" r:id="rId10"/>
    <p:sldLayoutId id="2147498616" r:id="rId11"/>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shade val="82000"/>
                  </a:schemeClr>
                </a:solidFill>
              </a:defRPr>
            </a:lvl1pPr>
          </a:lstStyle>
          <a:p>
            <a:fld id="{5ACCC9D5-47B2-4269-B2B5-1CB9A9D35D98}" type="datetimeFigureOut">
              <a:rPr lang="en-US" smtClean="0"/>
              <a:t>5/15/2025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shade val="82000"/>
                  </a:schemeClr>
                </a:solidFill>
              </a:defRPr>
            </a:lvl1pPr>
          </a:lstStyle>
          <a:p>
            <a:fld id="{534D5041-0388-40CE-8BD1-8169122F5F9C}" type="slidenum">
              <a:rPr lang="en-US" smtClean="0"/>
              <a:t>‹#›</a:t>
            </a:fld>
            <a:endParaRPr lang="en-US"/>
          </a:p>
        </p:txBody>
      </p:sp>
    </p:spTree>
    <p:extLst>
      <p:ext uri="{BB962C8B-B14F-4D97-AF65-F5344CB8AC3E}">
        <p14:creationId xmlns:p14="http://schemas.microsoft.com/office/powerpoint/2010/main" val="2666940043"/>
      </p:ext>
    </p:extLst>
  </p:cSld>
  <p:clrMap bg1="dk1" tx1="lt1" bg2="dk2" tx2="lt2" accent1="accent1" accent2="accent2" accent3="accent3" accent4="accent4" accent5="accent5" accent6="accent6" hlink="hlink" folHlink="folHlink"/>
  <p:sldLayoutIdLst>
    <p:sldLayoutId id="2147498637" r:id="rId1"/>
    <p:sldLayoutId id="2147498638" r:id="rId2"/>
    <p:sldLayoutId id="2147498639" r:id="rId3"/>
    <p:sldLayoutId id="2147498640" r:id="rId4"/>
    <p:sldLayoutId id="2147498641" r:id="rId5"/>
    <p:sldLayoutId id="2147498642" r:id="rId6"/>
    <p:sldLayoutId id="2147498643" r:id="rId7"/>
    <p:sldLayoutId id="2147498644" r:id="rId8"/>
    <p:sldLayoutId id="2147498645" r:id="rId9"/>
    <p:sldLayoutId id="2147498646" r:id="rId10"/>
    <p:sldLayoutId id="2147498647"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82751" y="1950721"/>
            <a:ext cx="11616991" cy="156057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82752" y="3745382"/>
            <a:ext cx="11616990" cy="50718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82752" y="9040143"/>
            <a:ext cx="2926080" cy="519289"/>
          </a:xfrm>
          <a:prstGeom prst="rect">
            <a:avLst/>
          </a:prstGeom>
        </p:spPr>
        <p:txBody>
          <a:bodyPr vert="horz" lIns="91440" tIns="45720" rIns="91440" bIns="45720" rtlCol="0" anchor="ctr"/>
          <a:lstStyle>
            <a:lvl1pPr algn="l">
              <a:defRPr sz="960" b="1" cap="all" spc="320" baseline="0">
                <a:solidFill>
                  <a:schemeClr val="tx1"/>
                </a:solidFill>
              </a:defRPr>
            </a:lvl1pPr>
          </a:lstStyle>
          <a:p>
            <a:fld id="{7DA38F49-B3E2-4BF0-BEC7-C30D34ABBB8D}" type="datetime1">
              <a:rPr lang="en-US" smtClean="0"/>
              <a:t>5/15/2025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7218797" y="9040143"/>
            <a:ext cx="4309731" cy="519289"/>
          </a:xfrm>
          <a:prstGeom prst="rect">
            <a:avLst/>
          </a:prstGeom>
        </p:spPr>
        <p:txBody>
          <a:bodyPr vert="horz" lIns="91440" tIns="45720" rIns="91440" bIns="45720" rtlCol="0" anchor="ctr"/>
          <a:lstStyle>
            <a:lvl1pPr algn="r">
              <a:defRPr sz="960" b="1" cap="all" spc="32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1528528" y="9040143"/>
            <a:ext cx="771215" cy="519289"/>
          </a:xfrm>
          <a:prstGeom prst="rect">
            <a:avLst/>
          </a:prstGeom>
        </p:spPr>
        <p:txBody>
          <a:bodyPr vert="horz" lIns="91440" tIns="45720" rIns="91440" bIns="45720" rtlCol="0" anchor="ctr"/>
          <a:lstStyle>
            <a:lvl1pPr algn="r">
              <a:defRPr sz="960" b="1" cap="all" spc="32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60781" y="1466313"/>
            <a:ext cx="104411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2557015"/>
      </p:ext>
    </p:extLst>
  </p:cSld>
  <p:clrMap bg1="lt1" tx1="dk1" bg2="lt2" tx2="dk2" accent1="accent1" accent2="accent2" accent3="accent3" accent4="accent4" accent5="accent5" accent6="accent6" hlink="hlink" folHlink="folHlink"/>
  <p:sldLayoutIdLst>
    <p:sldLayoutId id="2147498649" r:id="rId1"/>
    <p:sldLayoutId id="2147498650" r:id="rId2"/>
    <p:sldLayoutId id="2147498651" r:id="rId3"/>
    <p:sldLayoutId id="2147498652" r:id="rId4"/>
    <p:sldLayoutId id="2147498653" r:id="rId5"/>
    <p:sldLayoutId id="2147498654" r:id="rId6"/>
    <p:sldLayoutId id="2147498655" r:id="rId7"/>
    <p:sldLayoutId id="2147498656" r:id="rId8"/>
    <p:sldLayoutId id="2147498657" r:id="rId9"/>
    <p:sldLayoutId id="2147498658" r:id="rId10"/>
    <p:sldLayoutId id="2147498659" r:id="rId11"/>
  </p:sldLayoutIdLst>
  <p:hf sldNum="0" hdr="0" ftr="0" dt="0"/>
  <p:txStyles>
    <p:titleStyle>
      <a:lvl1pPr algn="l" defTabSz="975390" rtl="0" eaLnBrk="1" latinLnBrk="0" hangingPunct="1">
        <a:lnSpc>
          <a:spcPct val="100000"/>
        </a:lnSpc>
        <a:spcBef>
          <a:spcPct val="0"/>
        </a:spcBef>
        <a:buNone/>
        <a:defRPr sz="4267" b="1" kern="1200">
          <a:solidFill>
            <a:schemeClr val="tx1"/>
          </a:solidFill>
          <a:latin typeface="+mj-lt"/>
          <a:ea typeface="+mj-ea"/>
          <a:cs typeface="+mj-cs"/>
        </a:defRPr>
      </a:lvl1pPr>
    </p:titleStyle>
    <p:bodyStyle>
      <a:lvl1pPr marL="243848" indent="-243848" algn="l" defTabSz="975390" rtl="0" eaLnBrk="1" latinLnBrk="0" hangingPunct="1">
        <a:lnSpc>
          <a:spcPct val="120000"/>
        </a:lnSpc>
        <a:spcBef>
          <a:spcPts val="1067"/>
        </a:spcBef>
        <a:buSzPct val="87000"/>
        <a:buFont typeface="Arial" panose="020B0604020202020204" pitchFamily="34" charset="0"/>
        <a:buChar char="•"/>
        <a:defRPr sz="2133" kern="1200">
          <a:solidFill>
            <a:schemeClr val="tx1"/>
          </a:solidFill>
          <a:latin typeface="+mn-lt"/>
          <a:ea typeface="+mn-ea"/>
          <a:cs typeface="+mn-cs"/>
        </a:defRPr>
      </a:lvl1pPr>
      <a:lvl2pPr marL="526711" indent="-243848" algn="l" defTabSz="975390" rtl="0" eaLnBrk="1" latinLnBrk="0" hangingPunct="1">
        <a:lnSpc>
          <a:spcPct val="120000"/>
        </a:lnSpc>
        <a:spcBef>
          <a:spcPts val="533"/>
        </a:spcBef>
        <a:buSzPct val="87000"/>
        <a:buFont typeface="Arial" panose="020B0604020202020204" pitchFamily="34" charset="0"/>
        <a:buChar char="•"/>
        <a:defRPr sz="1920" kern="1200">
          <a:solidFill>
            <a:schemeClr val="tx1"/>
          </a:solidFill>
          <a:latin typeface="+mn-lt"/>
          <a:ea typeface="+mn-ea"/>
          <a:cs typeface="+mn-cs"/>
        </a:defRPr>
      </a:lvl2pPr>
      <a:lvl3pPr marL="780312" indent="-243848" algn="l" defTabSz="975390" rtl="0" eaLnBrk="1" latinLnBrk="0" hangingPunct="1">
        <a:lnSpc>
          <a:spcPct val="120000"/>
        </a:lnSpc>
        <a:spcBef>
          <a:spcPts val="533"/>
        </a:spcBef>
        <a:buSzPct val="87000"/>
        <a:buFont typeface="Arial" panose="020B0604020202020204" pitchFamily="34" charset="0"/>
        <a:buChar char="•"/>
        <a:defRPr sz="1707" kern="1200">
          <a:solidFill>
            <a:schemeClr val="tx1"/>
          </a:solidFill>
          <a:latin typeface="+mn-lt"/>
          <a:ea typeface="+mn-ea"/>
          <a:cs typeface="+mn-cs"/>
        </a:defRPr>
      </a:lvl3pPr>
      <a:lvl4pPr marL="1121699" indent="-304810" algn="l" defTabSz="975390" rtl="0" eaLnBrk="1" latinLnBrk="0" hangingPunct="1">
        <a:lnSpc>
          <a:spcPct val="120000"/>
        </a:lnSpc>
        <a:spcBef>
          <a:spcPts val="533"/>
        </a:spcBef>
        <a:buSzPct val="87000"/>
        <a:buFont typeface="Arial" panose="020B0604020202020204" pitchFamily="34" charset="0"/>
        <a:buChar char="•"/>
        <a:defRPr sz="1493" kern="1200">
          <a:solidFill>
            <a:schemeClr val="tx1"/>
          </a:solidFill>
          <a:latin typeface="+mn-lt"/>
          <a:ea typeface="+mn-ea"/>
          <a:cs typeface="+mn-cs"/>
        </a:defRPr>
      </a:lvl4pPr>
      <a:lvl5pPr marL="1385054" indent="-243848" algn="l" defTabSz="975390" rtl="0" eaLnBrk="1" latinLnBrk="0" hangingPunct="1">
        <a:lnSpc>
          <a:spcPct val="120000"/>
        </a:lnSpc>
        <a:spcBef>
          <a:spcPts val="533"/>
        </a:spcBef>
        <a:buSzPct val="87000"/>
        <a:buFont typeface="Arial" panose="020B0604020202020204" pitchFamily="34" charset="0"/>
        <a:buChar char="•"/>
        <a:defRPr sz="149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53491" y="780288"/>
            <a:ext cx="11363817" cy="161032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53490" y="2439868"/>
            <a:ext cx="11363818" cy="65334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46304" y="9177604"/>
            <a:ext cx="3727268" cy="519289"/>
          </a:xfrm>
          <a:prstGeom prst="rect">
            <a:avLst/>
          </a:prstGeom>
        </p:spPr>
        <p:txBody>
          <a:bodyPr vert="horz" lIns="91440" tIns="45720" rIns="91440" bIns="45720" rtlCol="0" anchor="ctr"/>
          <a:lstStyle>
            <a:lvl1pPr algn="l">
              <a:defRPr sz="960">
                <a:solidFill>
                  <a:schemeClr val="tx1"/>
                </a:solidFill>
              </a:defRPr>
            </a:lvl1pPr>
          </a:lstStyle>
          <a:p>
            <a:fld id="{67F45AC6-C491-4585-A584-9CE2AF7D5500}" type="datetime1">
              <a:rPr lang="en-US" smtClean="0"/>
              <a:t>5/15/2025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9468290" y="9177604"/>
            <a:ext cx="2992432" cy="519289"/>
          </a:xfrm>
          <a:prstGeom prst="rect">
            <a:avLst/>
          </a:prstGeom>
        </p:spPr>
        <p:txBody>
          <a:bodyPr vert="horz" lIns="91440" tIns="45720" rIns="91440" bIns="45720" rtlCol="0" anchor="ctr"/>
          <a:lstStyle>
            <a:lvl1pPr algn="r">
              <a:defRPr sz="96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2407640" y="9177604"/>
            <a:ext cx="457821" cy="519289"/>
          </a:xfrm>
          <a:prstGeom prst="rect">
            <a:avLst/>
          </a:prstGeom>
        </p:spPr>
        <p:txBody>
          <a:bodyPr vert="horz" lIns="91440" tIns="45720" rIns="91440" bIns="45720" rtlCol="0" anchor="ctr"/>
          <a:lstStyle>
            <a:lvl1pPr algn="r">
              <a:defRPr sz="96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3812080597"/>
      </p:ext>
    </p:extLst>
  </p:cSld>
  <p:clrMap bg1="lt1" tx1="dk1" bg2="lt2" tx2="dk2" accent1="accent1" accent2="accent2" accent3="accent3" accent4="accent4" accent5="accent5" accent6="accent6" hlink="hlink" folHlink="folHlink"/>
  <p:sldLayoutIdLst>
    <p:sldLayoutId id="2147498661" r:id="rId1"/>
    <p:sldLayoutId id="2147498662" r:id="rId2"/>
    <p:sldLayoutId id="2147498663" r:id="rId3"/>
    <p:sldLayoutId id="2147498664" r:id="rId4"/>
    <p:sldLayoutId id="2147498665" r:id="rId5"/>
    <p:sldLayoutId id="2147498666" r:id="rId6"/>
    <p:sldLayoutId id="2147498667" r:id="rId7"/>
    <p:sldLayoutId id="2147498668" r:id="rId8"/>
    <p:sldLayoutId id="2147498669" r:id="rId9"/>
    <p:sldLayoutId id="2147498670" r:id="rId10"/>
    <p:sldLayoutId id="2147498671" r:id="rId11"/>
  </p:sldLayoutIdLst>
  <p:hf sldNum="0" hdr="0" ftr="0" dt="0"/>
  <p:txStyles>
    <p:titleStyle>
      <a:lvl1pPr algn="l" defTabSz="975390" rtl="0" eaLnBrk="1" latinLnBrk="0" hangingPunct="1">
        <a:lnSpc>
          <a:spcPct val="90000"/>
        </a:lnSpc>
        <a:spcBef>
          <a:spcPct val="0"/>
        </a:spcBef>
        <a:buNone/>
        <a:defRPr sz="3840" b="1" kern="1200">
          <a:solidFill>
            <a:schemeClr val="tx1"/>
          </a:solidFill>
          <a:latin typeface="+mj-lt"/>
          <a:ea typeface="+mj-ea"/>
          <a:cs typeface="+mj-cs"/>
        </a:defRPr>
      </a:lvl1pPr>
    </p:titleStyle>
    <p:bodyStyle>
      <a:lvl1pPr marL="243848" indent="-243848" algn="l" defTabSz="975390" rtl="0" eaLnBrk="1" latinLnBrk="0" hangingPunct="1">
        <a:lnSpc>
          <a:spcPct val="120000"/>
        </a:lnSpc>
        <a:spcBef>
          <a:spcPts val="1067"/>
        </a:spcBef>
        <a:buFont typeface="Arial" panose="020B0604020202020204" pitchFamily="34" charset="0"/>
        <a:buChar char="•"/>
        <a:defRPr sz="2133" kern="1200">
          <a:solidFill>
            <a:schemeClr val="tx1"/>
          </a:solidFill>
          <a:latin typeface="+mn-lt"/>
          <a:ea typeface="+mn-ea"/>
          <a:cs typeface="+mn-cs"/>
        </a:defRPr>
      </a:lvl1pPr>
      <a:lvl2pPr marL="487695" indent="-243848" algn="l" defTabSz="975390" rtl="0" eaLnBrk="1" latinLnBrk="0" hangingPunct="1">
        <a:lnSpc>
          <a:spcPct val="120000"/>
        </a:lnSpc>
        <a:spcBef>
          <a:spcPts val="533"/>
        </a:spcBef>
        <a:buFont typeface="Arial" panose="020B0604020202020204" pitchFamily="34" charset="0"/>
        <a:buChar char="•"/>
        <a:defRPr sz="1920" kern="1200">
          <a:solidFill>
            <a:schemeClr val="tx1"/>
          </a:solidFill>
          <a:latin typeface="+mn-lt"/>
          <a:ea typeface="+mn-ea"/>
          <a:cs typeface="+mn-cs"/>
        </a:defRPr>
      </a:lvl2pPr>
      <a:lvl3pPr marL="731543" indent="-243848" algn="l" defTabSz="975390" rtl="0" eaLnBrk="1" latinLnBrk="0" hangingPunct="1">
        <a:lnSpc>
          <a:spcPct val="120000"/>
        </a:lnSpc>
        <a:spcBef>
          <a:spcPts val="533"/>
        </a:spcBef>
        <a:buFont typeface="Arial" panose="020B0604020202020204" pitchFamily="34" charset="0"/>
        <a:buChar char="•"/>
        <a:defRPr sz="1707" kern="1200">
          <a:solidFill>
            <a:schemeClr val="tx1"/>
          </a:solidFill>
          <a:latin typeface="+mn-lt"/>
          <a:ea typeface="+mn-ea"/>
          <a:cs typeface="+mn-cs"/>
        </a:defRPr>
      </a:lvl3pPr>
      <a:lvl4pPr marL="975390" indent="-243848" algn="l" defTabSz="975390" rtl="0" eaLnBrk="1" latinLnBrk="0" hangingPunct="1">
        <a:lnSpc>
          <a:spcPct val="120000"/>
        </a:lnSpc>
        <a:spcBef>
          <a:spcPts val="533"/>
        </a:spcBef>
        <a:buFont typeface="Arial" panose="020B0604020202020204" pitchFamily="34" charset="0"/>
        <a:buChar char="•"/>
        <a:defRPr sz="1493" kern="1200">
          <a:solidFill>
            <a:schemeClr val="tx1"/>
          </a:solidFill>
          <a:latin typeface="+mn-lt"/>
          <a:ea typeface="+mn-ea"/>
          <a:cs typeface="+mn-cs"/>
        </a:defRPr>
      </a:lvl4pPr>
      <a:lvl5pPr marL="1219238" indent="-243848" algn="l" defTabSz="975390" rtl="0" eaLnBrk="1" latinLnBrk="0" hangingPunct="1">
        <a:lnSpc>
          <a:spcPct val="120000"/>
        </a:lnSpc>
        <a:spcBef>
          <a:spcPts val="533"/>
        </a:spcBef>
        <a:buFont typeface="Arial" panose="020B0604020202020204" pitchFamily="34" charset="0"/>
        <a:buChar char="•"/>
        <a:defRPr sz="128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390596"/>
            <a:ext cx="11704320" cy="1625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50240" y="2275841"/>
            <a:ext cx="11704320" cy="64369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50240" y="9040143"/>
            <a:ext cx="3034453"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5BCAD085-E8A6-8845-BD4E-CB4CCA059FC4}" type="datetimeFigureOut">
              <a:rPr lang="en-US" smtClean="0"/>
              <a:t>5/15/2025</a:t>
            </a:fld>
            <a:endParaRPr lang="en-US"/>
          </a:p>
        </p:txBody>
      </p:sp>
      <p:sp>
        <p:nvSpPr>
          <p:cNvPr id="5" name="Footer Placeholder 4"/>
          <p:cNvSpPr>
            <a:spLocks noGrp="1"/>
          </p:cNvSpPr>
          <p:nvPr>
            <p:ph type="ftr" sz="quarter" idx="3"/>
          </p:nvPr>
        </p:nvSpPr>
        <p:spPr>
          <a:xfrm>
            <a:off x="4443307" y="9040143"/>
            <a:ext cx="4118187"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20107" y="9040143"/>
            <a:ext cx="3034453"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044317548"/>
      </p:ext>
    </p:extLst>
  </p:cSld>
  <p:clrMap bg1="lt1" tx1="dk1" bg2="lt2" tx2="dk2" accent1="accent1" accent2="accent2" accent3="accent3" accent4="accent4" accent5="accent5" accent6="accent6" hlink="hlink" folHlink="folHlink"/>
  <p:sldLayoutIdLst>
    <p:sldLayoutId id="2147498673" r:id="rId1"/>
    <p:sldLayoutId id="2147498674" r:id="rId2"/>
    <p:sldLayoutId id="2147498675" r:id="rId3"/>
    <p:sldLayoutId id="2147498676" r:id="rId4"/>
    <p:sldLayoutId id="2147498677" r:id="rId5"/>
    <p:sldLayoutId id="2147498678" r:id="rId6"/>
    <p:sldLayoutId id="2147498679" r:id="rId7"/>
    <p:sldLayoutId id="2147498680" r:id="rId8"/>
    <p:sldLayoutId id="2147498681" r:id="rId9"/>
    <p:sldLayoutId id="2147498682" r:id="rId10"/>
    <p:sldLayoutId id="2147498683" r:id="rId11"/>
  </p:sldLayoutIdLst>
  <p:txStyles>
    <p:titleStyle>
      <a:lvl1pPr algn="ctr" defTabSz="650230" rtl="0" eaLnBrk="1" latinLnBrk="0" hangingPunct="1">
        <a:spcBef>
          <a:spcPct val="0"/>
        </a:spcBef>
        <a:buNone/>
        <a:defRPr sz="6258" kern="1200">
          <a:solidFill>
            <a:schemeClr val="tx1"/>
          </a:solidFill>
          <a:latin typeface="+mj-lt"/>
          <a:ea typeface="+mj-ea"/>
          <a:cs typeface="+mj-cs"/>
        </a:defRPr>
      </a:lvl1pPr>
    </p:titleStyle>
    <p:bodyStyle>
      <a:lvl1pPr marL="487672" indent="-487672" algn="l" defTabSz="650230" rtl="0" eaLnBrk="1" latinLnBrk="0" hangingPunct="1">
        <a:spcBef>
          <a:spcPct val="20000"/>
        </a:spcBef>
        <a:buFont typeface="Arial"/>
        <a:buChar char="•"/>
        <a:defRPr sz="4551" kern="1200">
          <a:solidFill>
            <a:schemeClr val="tx1"/>
          </a:solidFill>
          <a:latin typeface="+mn-lt"/>
          <a:ea typeface="+mn-ea"/>
          <a:cs typeface="+mn-cs"/>
        </a:defRPr>
      </a:lvl1pPr>
      <a:lvl2pPr marL="1056623" indent="-406394" algn="l" defTabSz="650230" rtl="0" eaLnBrk="1" latinLnBrk="0" hangingPunct="1">
        <a:spcBef>
          <a:spcPct val="20000"/>
        </a:spcBef>
        <a:buFont typeface="Arial"/>
        <a:buChar char="–"/>
        <a:defRPr sz="3982" kern="1200">
          <a:solidFill>
            <a:schemeClr val="tx1"/>
          </a:solidFill>
          <a:latin typeface="+mn-lt"/>
          <a:ea typeface="+mn-ea"/>
          <a:cs typeface="+mn-cs"/>
        </a:defRPr>
      </a:lvl2pPr>
      <a:lvl3pPr marL="1625575" indent="-325115" algn="l" defTabSz="650230" rtl="0" eaLnBrk="1" latinLnBrk="0" hangingPunct="1">
        <a:spcBef>
          <a:spcPct val="20000"/>
        </a:spcBef>
        <a:buFont typeface="Arial"/>
        <a:buChar char="•"/>
        <a:defRPr sz="3413" kern="1200">
          <a:solidFill>
            <a:schemeClr val="tx1"/>
          </a:solidFill>
          <a:latin typeface="+mn-lt"/>
          <a:ea typeface="+mn-ea"/>
          <a:cs typeface="+mn-cs"/>
        </a:defRPr>
      </a:lvl3pPr>
      <a:lvl4pPr marL="2275804" indent="-325115" algn="l" defTabSz="650230" rtl="0" eaLnBrk="1" latinLnBrk="0" hangingPunct="1">
        <a:spcBef>
          <a:spcPct val="20000"/>
        </a:spcBef>
        <a:buFont typeface="Arial"/>
        <a:buChar char="–"/>
        <a:defRPr sz="2844" kern="1200">
          <a:solidFill>
            <a:schemeClr val="tx1"/>
          </a:solidFill>
          <a:latin typeface="+mn-lt"/>
          <a:ea typeface="+mn-ea"/>
          <a:cs typeface="+mn-cs"/>
        </a:defRPr>
      </a:lvl4pPr>
      <a:lvl5pPr marL="2926034" indent="-325115" algn="l" defTabSz="650230" rtl="0" eaLnBrk="1" latinLnBrk="0" hangingPunct="1">
        <a:spcBef>
          <a:spcPct val="20000"/>
        </a:spcBef>
        <a:buFont typeface="Arial"/>
        <a:buChar char="»"/>
        <a:defRPr sz="2844" kern="1200">
          <a:solidFill>
            <a:schemeClr val="tx1"/>
          </a:solidFill>
          <a:latin typeface="+mn-lt"/>
          <a:ea typeface="+mn-ea"/>
          <a:cs typeface="+mn-cs"/>
        </a:defRPr>
      </a:lvl5pPr>
      <a:lvl6pPr marL="3576264" indent="-325115" algn="l" defTabSz="650230" rtl="0" eaLnBrk="1" latinLnBrk="0" hangingPunct="1">
        <a:spcBef>
          <a:spcPct val="20000"/>
        </a:spcBef>
        <a:buFont typeface="Arial"/>
        <a:buChar char="•"/>
        <a:defRPr sz="2844"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2844"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2844"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2844" kern="1200">
          <a:solidFill>
            <a:schemeClr val="tx1"/>
          </a:solidFill>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5120" y="260398"/>
            <a:ext cx="5852160" cy="10837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25120" y="1517227"/>
            <a:ext cx="5852160" cy="42912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25120" y="6026762"/>
            <a:ext cx="1517227" cy="346193"/>
          </a:xfrm>
          <a:prstGeom prst="rect">
            <a:avLst/>
          </a:prstGeom>
        </p:spPr>
        <p:txBody>
          <a:bodyPr vert="horz" lIns="91440" tIns="45720" rIns="91440" bIns="45720" rtlCol="0" anchor="ctr"/>
          <a:lstStyle>
            <a:lvl1pPr algn="l">
              <a:defRPr sz="853">
                <a:solidFill>
                  <a:schemeClr val="tx1">
                    <a:tint val="75000"/>
                  </a:schemeClr>
                </a:solidFill>
              </a:defRPr>
            </a:lvl1pPr>
          </a:lstStyle>
          <a:p>
            <a:fld id="{1D8BD707-D9CF-40AE-B4C6-C98DA3205C09}" type="datetimeFigureOut">
              <a:rPr lang="en-US" smtClean="0"/>
              <a:pPr/>
              <a:t>5/15/2025</a:t>
            </a:fld>
            <a:endParaRPr lang="en-US"/>
          </a:p>
        </p:txBody>
      </p:sp>
      <p:sp>
        <p:nvSpPr>
          <p:cNvPr id="5" name="Footer Placeholder 4"/>
          <p:cNvSpPr>
            <a:spLocks noGrp="1"/>
          </p:cNvSpPr>
          <p:nvPr>
            <p:ph type="ftr" sz="quarter" idx="3"/>
          </p:nvPr>
        </p:nvSpPr>
        <p:spPr>
          <a:xfrm>
            <a:off x="2221654" y="6026762"/>
            <a:ext cx="2059093" cy="346193"/>
          </a:xfrm>
          <a:prstGeom prst="rect">
            <a:avLst/>
          </a:prstGeom>
        </p:spPr>
        <p:txBody>
          <a:bodyPr vert="horz" lIns="91440" tIns="45720" rIns="91440" bIns="45720" rtlCol="0" anchor="ctr"/>
          <a:lstStyle>
            <a:lvl1pPr algn="ctr">
              <a:defRPr sz="85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660053" y="6026762"/>
            <a:ext cx="1517227" cy="346193"/>
          </a:xfrm>
          <a:prstGeom prst="rect">
            <a:avLst/>
          </a:prstGeom>
        </p:spPr>
        <p:txBody>
          <a:bodyPr vert="horz" lIns="91440" tIns="45720" rIns="91440" bIns="45720" rtlCol="0" anchor="ctr"/>
          <a:lstStyle>
            <a:lvl1pPr algn="r">
              <a:defRPr sz="853">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95226857"/>
      </p:ext>
    </p:extLst>
  </p:cSld>
  <p:clrMap bg1="lt1" tx1="dk1" bg2="lt2" tx2="dk2" accent1="accent1" accent2="accent2" accent3="accent3" accent4="accent4" accent5="accent5" accent6="accent6" hlink="hlink" folHlink="folHlink"/>
  <p:sldLayoutIdLst>
    <p:sldLayoutId id="2147498685" r:id="rId1"/>
    <p:sldLayoutId id="2147498686" r:id="rId2"/>
    <p:sldLayoutId id="2147498687" r:id="rId3"/>
    <p:sldLayoutId id="2147498688" r:id="rId4"/>
    <p:sldLayoutId id="2147498689" r:id="rId5"/>
    <p:sldLayoutId id="2147498690" r:id="rId6"/>
    <p:sldLayoutId id="2147498691" r:id="rId7"/>
    <p:sldLayoutId id="2147498692" r:id="rId8"/>
    <p:sldLayoutId id="2147498693" r:id="rId9"/>
    <p:sldLayoutId id="2147498694" r:id="rId10"/>
    <p:sldLayoutId id="2147498695" r:id="rId11"/>
  </p:sldLayoutIdLst>
  <p:txStyles>
    <p:titleStyle>
      <a:lvl1pPr algn="ctr" defTabSz="650230" rtl="0" eaLnBrk="1" latinLnBrk="0" hangingPunct="1">
        <a:spcBef>
          <a:spcPct val="0"/>
        </a:spcBef>
        <a:buNone/>
        <a:defRPr sz="3129" kern="1200">
          <a:solidFill>
            <a:schemeClr val="tx1"/>
          </a:solidFill>
          <a:latin typeface="+mj-lt"/>
          <a:ea typeface="+mj-ea"/>
          <a:cs typeface="+mj-cs"/>
        </a:defRPr>
      </a:lvl1pPr>
    </p:titleStyle>
    <p:bodyStyle>
      <a:lvl1pPr marL="243836" indent="-243836" algn="l" defTabSz="650230" rtl="0" eaLnBrk="1" latinLnBrk="0" hangingPunct="1">
        <a:spcBef>
          <a:spcPct val="20000"/>
        </a:spcBef>
        <a:buFont typeface="Arial" pitchFamily="34" charset="0"/>
        <a:buChar char="•"/>
        <a:defRPr sz="2276" kern="1200">
          <a:solidFill>
            <a:schemeClr val="tx1"/>
          </a:solidFill>
          <a:latin typeface="+mn-lt"/>
          <a:ea typeface="+mn-ea"/>
          <a:cs typeface="+mn-cs"/>
        </a:defRPr>
      </a:lvl1pPr>
      <a:lvl2pPr marL="528312" indent="-203197" algn="l" defTabSz="650230" rtl="0" eaLnBrk="1" latinLnBrk="0" hangingPunct="1">
        <a:spcBef>
          <a:spcPct val="20000"/>
        </a:spcBef>
        <a:buFont typeface="Arial" pitchFamily="34" charset="0"/>
        <a:buChar char="–"/>
        <a:defRPr sz="1991" kern="1200">
          <a:solidFill>
            <a:schemeClr val="tx1"/>
          </a:solidFill>
          <a:latin typeface="+mn-lt"/>
          <a:ea typeface="+mn-ea"/>
          <a:cs typeface="+mn-cs"/>
        </a:defRPr>
      </a:lvl2pPr>
      <a:lvl3pPr marL="812787" indent="-162557" algn="l" defTabSz="650230" rtl="0" eaLnBrk="1" latinLnBrk="0" hangingPunct="1">
        <a:spcBef>
          <a:spcPct val="20000"/>
        </a:spcBef>
        <a:buFont typeface="Arial" pitchFamily="34" charset="0"/>
        <a:buChar char="•"/>
        <a:defRPr sz="1707" kern="1200">
          <a:solidFill>
            <a:schemeClr val="tx1"/>
          </a:solidFill>
          <a:latin typeface="+mn-lt"/>
          <a:ea typeface="+mn-ea"/>
          <a:cs typeface="+mn-cs"/>
        </a:defRPr>
      </a:lvl3pPr>
      <a:lvl4pPr marL="1137902" indent="-162557" algn="l" defTabSz="650230" rtl="0" eaLnBrk="1" latinLnBrk="0" hangingPunct="1">
        <a:spcBef>
          <a:spcPct val="20000"/>
        </a:spcBef>
        <a:buFont typeface="Arial" pitchFamily="34" charset="0"/>
        <a:buChar char="–"/>
        <a:defRPr sz="1422" kern="1200">
          <a:solidFill>
            <a:schemeClr val="tx1"/>
          </a:solidFill>
          <a:latin typeface="+mn-lt"/>
          <a:ea typeface="+mn-ea"/>
          <a:cs typeface="+mn-cs"/>
        </a:defRPr>
      </a:lvl4pPr>
      <a:lvl5pPr marL="1463017" indent="-162557" algn="l" defTabSz="650230" rtl="0" eaLnBrk="1" latinLnBrk="0" hangingPunct="1">
        <a:spcBef>
          <a:spcPct val="20000"/>
        </a:spcBef>
        <a:buFont typeface="Arial" pitchFamily="34" charset="0"/>
        <a:buChar char="»"/>
        <a:defRPr sz="1422" kern="1200">
          <a:solidFill>
            <a:schemeClr val="tx1"/>
          </a:solidFill>
          <a:latin typeface="+mn-lt"/>
          <a:ea typeface="+mn-ea"/>
          <a:cs typeface="+mn-cs"/>
        </a:defRPr>
      </a:lvl5pPr>
      <a:lvl6pPr marL="1788132" indent="-162557" algn="l" defTabSz="650230" rtl="0" eaLnBrk="1" latinLnBrk="0" hangingPunct="1">
        <a:spcBef>
          <a:spcPct val="20000"/>
        </a:spcBef>
        <a:buFont typeface="Arial" pitchFamily="34" charset="0"/>
        <a:buChar char="•"/>
        <a:defRPr sz="1422" kern="1200">
          <a:solidFill>
            <a:schemeClr val="tx1"/>
          </a:solidFill>
          <a:latin typeface="+mn-lt"/>
          <a:ea typeface="+mn-ea"/>
          <a:cs typeface="+mn-cs"/>
        </a:defRPr>
      </a:lvl6pPr>
      <a:lvl7pPr marL="2113247" indent="-162557" algn="l" defTabSz="650230" rtl="0" eaLnBrk="1" latinLnBrk="0" hangingPunct="1">
        <a:spcBef>
          <a:spcPct val="20000"/>
        </a:spcBef>
        <a:buFont typeface="Arial" pitchFamily="34" charset="0"/>
        <a:buChar char="•"/>
        <a:defRPr sz="1422" kern="1200">
          <a:solidFill>
            <a:schemeClr val="tx1"/>
          </a:solidFill>
          <a:latin typeface="+mn-lt"/>
          <a:ea typeface="+mn-ea"/>
          <a:cs typeface="+mn-cs"/>
        </a:defRPr>
      </a:lvl7pPr>
      <a:lvl8pPr marL="2438362" indent="-162557" algn="l" defTabSz="650230" rtl="0" eaLnBrk="1" latinLnBrk="0" hangingPunct="1">
        <a:spcBef>
          <a:spcPct val="20000"/>
        </a:spcBef>
        <a:buFont typeface="Arial" pitchFamily="34" charset="0"/>
        <a:buChar char="•"/>
        <a:defRPr sz="1422" kern="1200">
          <a:solidFill>
            <a:schemeClr val="tx1"/>
          </a:solidFill>
          <a:latin typeface="+mn-lt"/>
          <a:ea typeface="+mn-ea"/>
          <a:cs typeface="+mn-cs"/>
        </a:defRPr>
      </a:lvl8pPr>
      <a:lvl9pPr marL="2763477" indent="-162557" algn="l" defTabSz="650230" rtl="0" eaLnBrk="1" latinLnBrk="0" hangingPunct="1">
        <a:spcBef>
          <a:spcPct val="20000"/>
        </a:spcBef>
        <a:buFont typeface="Arial" pitchFamily="34" charset="0"/>
        <a:buChar char="•"/>
        <a:defRPr sz="1422" kern="1200">
          <a:solidFill>
            <a:schemeClr val="tx1"/>
          </a:solidFill>
          <a:latin typeface="+mn-lt"/>
          <a:ea typeface="+mn-ea"/>
          <a:cs typeface="+mn-cs"/>
        </a:defRPr>
      </a:lvl9pPr>
    </p:bodyStyle>
    <p:otherStyle>
      <a:defPPr>
        <a:defRPr lang="en-US"/>
      </a:defPPr>
      <a:lvl1pPr marL="0" algn="l" defTabSz="650230" rtl="0" eaLnBrk="1" latinLnBrk="0" hangingPunct="1">
        <a:defRPr sz="1280" kern="1200">
          <a:solidFill>
            <a:schemeClr val="tx1"/>
          </a:solidFill>
          <a:latin typeface="+mn-lt"/>
          <a:ea typeface="+mn-ea"/>
          <a:cs typeface="+mn-cs"/>
        </a:defRPr>
      </a:lvl1pPr>
      <a:lvl2pPr marL="325115" algn="l" defTabSz="650230" rtl="0" eaLnBrk="1" latinLnBrk="0" hangingPunct="1">
        <a:defRPr sz="1280" kern="1200">
          <a:solidFill>
            <a:schemeClr val="tx1"/>
          </a:solidFill>
          <a:latin typeface="+mn-lt"/>
          <a:ea typeface="+mn-ea"/>
          <a:cs typeface="+mn-cs"/>
        </a:defRPr>
      </a:lvl2pPr>
      <a:lvl3pPr marL="650230" algn="l" defTabSz="650230" rtl="0" eaLnBrk="1" latinLnBrk="0" hangingPunct="1">
        <a:defRPr sz="1280" kern="1200">
          <a:solidFill>
            <a:schemeClr val="tx1"/>
          </a:solidFill>
          <a:latin typeface="+mn-lt"/>
          <a:ea typeface="+mn-ea"/>
          <a:cs typeface="+mn-cs"/>
        </a:defRPr>
      </a:lvl3pPr>
      <a:lvl4pPr marL="975345" algn="l" defTabSz="650230" rtl="0" eaLnBrk="1" latinLnBrk="0" hangingPunct="1">
        <a:defRPr sz="1280" kern="1200">
          <a:solidFill>
            <a:schemeClr val="tx1"/>
          </a:solidFill>
          <a:latin typeface="+mn-lt"/>
          <a:ea typeface="+mn-ea"/>
          <a:cs typeface="+mn-cs"/>
        </a:defRPr>
      </a:lvl4pPr>
      <a:lvl5pPr marL="1300460" algn="l" defTabSz="650230" rtl="0" eaLnBrk="1" latinLnBrk="0" hangingPunct="1">
        <a:defRPr sz="1280" kern="1200">
          <a:solidFill>
            <a:schemeClr val="tx1"/>
          </a:solidFill>
          <a:latin typeface="+mn-lt"/>
          <a:ea typeface="+mn-ea"/>
          <a:cs typeface="+mn-cs"/>
        </a:defRPr>
      </a:lvl5pPr>
      <a:lvl6pPr marL="1625575" algn="l" defTabSz="650230" rtl="0" eaLnBrk="1" latinLnBrk="0" hangingPunct="1">
        <a:defRPr sz="1280" kern="1200">
          <a:solidFill>
            <a:schemeClr val="tx1"/>
          </a:solidFill>
          <a:latin typeface="+mn-lt"/>
          <a:ea typeface="+mn-ea"/>
          <a:cs typeface="+mn-cs"/>
        </a:defRPr>
      </a:lvl6pPr>
      <a:lvl7pPr marL="1950690" algn="l" defTabSz="650230" rtl="0" eaLnBrk="1" latinLnBrk="0" hangingPunct="1">
        <a:defRPr sz="1280" kern="1200">
          <a:solidFill>
            <a:schemeClr val="tx1"/>
          </a:solidFill>
          <a:latin typeface="+mn-lt"/>
          <a:ea typeface="+mn-ea"/>
          <a:cs typeface="+mn-cs"/>
        </a:defRPr>
      </a:lvl7pPr>
      <a:lvl8pPr marL="2275804" algn="l" defTabSz="650230" rtl="0" eaLnBrk="1" latinLnBrk="0" hangingPunct="1">
        <a:defRPr sz="1280" kern="1200">
          <a:solidFill>
            <a:schemeClr val="tx1"/>
          </a:solidFill>
          <a:latin typeface="+mn-lt"/>
          <a:ea typeface="+mn-ea"/>
          <a:cs typeface="+mn-cs"/>
        </a:defRPr>
      </a:lvl8pPr>
      <a:lvl9pPr marL="2600919" algn="l" defTabSz="650230" rtl="0" eaLnBrk="1" latinLnBrk="0" hangingPunct="1">
        <a:defRPr sz="12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16E42D8C-D441-47C1-BBCF-B084B73EC3D6}" type="datetimeFigureOut">
              <a:rPr lang="en-US" smtClean="0"/>
              <a:t>5/15/2025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3970181959"/>
      </p:ext>
    </p:extLst>
  </p:cSld>
  <p:clrMap bg1="lt1" tx1="dk1" bg2="lt2" tx2="dk2" accent1="accent1" accent2="accent2" accent3="accent3" accent4="accent4" accent5="accent5" accent6="accent6" hlink="hlink" folHlink="folHlink"/>
  <p:sldLayoutIdLst>
    <p:sldLayoutId id="2147496905" r:id="rId1"/>
    <p:sldLayoutId id="2147496906" r:id="rId2"/>
    <p:sldLayoutId id="2147496907" r:id="rId3"/>
    <p:sldLayoutId id="2147496908" r:id="rId4"/>
    <p:sldLayoutId id="2147496909" r:id="rId5"/>
    <p:sldLayoutId id="2147496910" r:id="rId6"/>
    <p:sldLayoutId id="2147496911" r:id="rId7"/>
    <p:sldLayoutId id="2147496912" r:id="rId8"/>
    <p:sldLayoutId id="2147496913" r:id="rId9"/>
    <p:sldLayoutId id="2147496914" r:id="rId10"/>
    <p:sldLayoutId id="2147496915"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94B89D-746D-6911-853F-1CFFDE0CE391}"/>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A570D8-EF84-11C2-8016-EDC2364BB7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0C97E-9302-8201-CE00-195F65ABBA16}"/>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2D5271B1-A108-4DEC-AEC5-E6AD990EB184}" type="datetimeFigureOut">
              <a:rPr lang="en-US" smtClean="0"/>
              <a:t>5/15/2025</a:t>
            </a:fld>
            <a:endParaRPr lang="en-US"/>
          </a:p>
        </p:txBody>
      </p:sp>
      <p:sp>
        <p:nvSpPr>
          <p:cNvPr id="5" name="Footer Placeholder 4">
            <a:extLst>
              <a:ext uri="{FF2B5EF4-FFF2-40B4-BE49-F238E27FC236}">
                <a16:creationId xmlns:a16="http://schemas.microsoft.com/office/drawing/2014/main" id="{2422DD5E-E0D7-8274-7CB5-134D1407C2E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9D093B-4B3F-9479-5C99-B482A4667064}"/>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DEC1B619-D6A2-4BA9-991B-BA90E8C7AD15}" type="slidenum">
              <a:rPr lang="en-US" smtClean="0"/>
              <a:t>‹#›</a:t>
            </a:fld>
            <a:endParaRPr lang="en-US"/>
          </a:p>
        </p:txBody>
      </p:sp>
    </p:spTree>
    <p:extLst>
      <p:ext uri="{BB962C8B-B14F-4D97-AF65-F5344CB8AC3E}">
        <p14:creationId xmlns:p14="http://schemas.microsoft.com/office/powerpoint/2010/main" val="133283922"/>
      </p:ext>
    </p:extLst>
  </p:cSld>
  <p:clrMap bg1="lt1" tx1="dk1" bg2="lt2" tx2="dk2" accent1="accent1" accent2="accent2" accent3="accent3" accent4="accent4" accent5="accent5" accent6="accent6" hlink="hlink" folHlink="folHlink"/>
  <p:sldLayoutIdLst>
    <p:sldLayoutId id="2147497313" r:id="rId1"/>
    <p:sldLayoutId id="2147497314" r:id="rId2"/>
    <p:sldLayoutId id="2147497315" r:id="rId3"/>
    <p:sldLayoutId id="2147497316" r:id="rId4"/>
    <p:sldLayoutId id="2147497317" r:id="rId5"/>
    <p:sldLayoutId id="2147497318" r:id="rId6"/>
    <p:sldLayoutId id="2147497319" r:id="rId7"/>
    <p:sldLayoutId id="2147497320" r:id="rId8"/>
    <p:sldLayoutId id="2147497321" r:id="rId9"/>
    <p:sldLayoutId id="2147497322" r:id="rId10"/>
    <p:sldLayoutId id="2147497323"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846CE7D5-CF57-46EF-B807-FDD0502418D4}" type="datetimeFigureOut">
              <a:rPr lang="en-US" smtClean="0"/>
              <a:t>5/15/2025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456810409"/>
      </p:ext>
    </p:extLst>
  </p:cSld>
  <p:clrMap bg1="lt1" tx1="dk1" bg2="lt2" tx2="dk2" accent1="accent1" accent2="accent2" accent3="accent3" accent4="accent4" accent5="accent5" accent6="accent6" hlink="hlink" folHlink="folHlink"/>
  <p:sldLayoutIdLst>
    <p:sldLayoutId id="2147497424" r:id="rId1"/>
    <p:sldLayoutId id="2147497425" r:id="rId2"/>
    <p:sldLayoutId id="2147497426" r:id="rId3"/>
    <p:sldLayoutId id="2147497427" r:id="rId4"/>
    <p:sldLayoutId id="2147497428" r:id="rId5"/>
    <p:sldLayoutId id="2147497429" r:id="rId6"/>
    <p:sldLayoutId id="2147497430" r:id="rId7"/>
    <p:sldLayoutId id="2147497431" r:id="rId8"/>
    <p:sldLayoutId id="2147497432" r:id="rId9"/>
    <p:sldLayoutId id="2147497433" r:id="rId10"/>
    <p:sldLayoutId id="2147497434"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04591-A10E-46C3-952B-F25DCBDAD1BC}"/>
              </a:ext>
            </a:extLst>
          </p:cNvPr>
          <p:cNvSpPr>
            <a:spLocks noGrp="1"/>
          </p:cNvSpPr>
          <p:nvPr>
            <p:ph type="title"/>
          </p:nvPr>
        </p:nvSpPr>
        <p:spPr>
          <a:xfrm>
            <a:off x="1300481" y="519290"/>
            <a:ext cx="10126132" cy="224423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1F77F62-7300-4B81-8F9B-D040A0EE1797}"/>
              </a:ext>
            </a:extLst>
          </p:cNvPr>
          <p:cNvSpPr>
            <a:spLocks noGrp="1"/>
          </p:cNvSpPr>
          <p:nvPr>
            <p:ph type="body" idx="1"/>
          </p:nvPr>
        </p:nvSpPr>
        <p:spPr>
          <a:xfrm>
            <a:off x="1300480" y="3296757"/>
            <a:ext cx="10126133" cy="56982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52CF0-2C7E-4A4C-BD7E-B7CEFF0DC458}"/>
              </a:ext>
            </a:extLst>
          </p:cNvPr>
          <p:cNvSpPr>
            <a:spLocks noGrp="1"/>
          </p:cNvSpPr>
          <p:nvPr>
            <p:ph type="dt" sz="half" idx="2"/>
          </p:nvPr>
        </p:nvSpPr>
        <p:spPr>
          <a:xfrm>
            <a:off x="8920139" y="9040141"/>
            <a:ext cx="3268149" cy="519289"/>
          </a:xfrm>
          <a:prstGeom prst="rect">
            <a:avLst/>
          </a:prstGeom>
        </p:spPr>
        <p:txBody>
          <a:bodyPr vert="horz" lIns="91440" tIns="45720" rIns="91440" bIns="45720" rtlCol="0" anchor="ctr"/>
          <a:lstStyle>
            <a:lvl1pPr algn="r">
              <a:defRPr sz="1173">
                <a:solidFill>
                  <a:schemeClr val="tx1"/>
                </a:solidFill>
              </a:defRPr>
            </a:lvl1pPr>
          </a:lstStyle>
          <a:p>
            <a:fld id="{8C1E1FAD-7351-4908-963A-08EA8E4AB7A0}" type="datetimeFigureOut">
              <a:rPr lang="en-US" smtClean="0"/>
              <a:pPr/>
              <a:t>5/15/2025</a:t>
            </a:fld>
            <a:endParaRPr lang="en-US"/>
          </a:p>
        </p:txBody>
      </p:sp>
      <p:sp>
        <p:nvSpPr>
          <p:cNvPr id="5" name="Footer Placeholder 4">
            <a:extLst>
              <a:ext uri="{FF2B5EF4-FFF2-40B4-BE49-F238E27FC236}">
                <a16:creationId xmlns:a16="http://schemas.microsoft.com/office/drawing/2014/main" id="{D2B49E98-61B4-4398-B18F-534336EA1747}"/>
              </a:ext>
            </a:extLst>
          </p:cNvPr>
          <p:cNvSpPr>
            <a:spLocks noGrp="1"/>
          </p:cNvSpPr>
          <p:nvPr>
            <p:ph type="ftr" sz="quarter" idx="3"/>
          </p:nvPr>
        </p:nvSpPr>
        <p:spPr>
          <a:xfrm rot="5400000">
            <a:off x="10155552" y="6192778"/>
            <a:ext cx="4936897" cy="389467"/>
          </a:xfrm>
          <a:prstGeom prst="rect">
            <a:avLst/>
          </a:prstGeom>
        </p:spPr>
        <p:txBody>
          <a:bodyPr vert="horz" lIns="91440" tIns="45720" rIns="91440" bIns="45720" rtlCol="0" anchor="ctr"/>
          <a:lstStyle>
            <a:lvl1pPr algn="r">
              <a:defRPr sz="1173">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676DC5D-5820-4314-ADE6-9CD1C7D4AB68}"/>
              </a:ext>
            </a:extLst>
          </p:cNvPr>
          <p:cNvSpPr>
            <a:spLocks noGrp="1"/>
          </p:cNvSpPr>
          <p:nvPr>
            <p:ph type="sldNum" sz="quarter" idx="4"/>
          </p:nvPr>
        </p:nvSpPr>
        <p:spPr>
          <a:xfrm>
            <a:off x="12156448" y="9040141"/>
            <a:ext cx="614542" cy="519289"/>
          </a:xfrm>
          <a:prstGeom prst="rect">
            <a:avLst/>
          </a:prstGeom>
        </p:spPr>
        <p:txBody>
          <a:bodyPr vert="horz" lIns="91440" tIns="45720" rIns="91440" bIns="45720" rtlCol="0" anchor="ctr"/>
          <a:lstStyle>
            <a:lvl1pPr algn="r">
              <a:defRPr sz="1173">
                <a:solidFill>
                  <a:schemeClr val="tx1"/>
                </a:solidFill>
              </a:defRPr>
            </a:lvl1pPr>
          </a:lstStyle>
          <a:p>
            <a:fld id="{1CF2D47E-0AF1-4C27-801F-64E3E5BF7F72}" type="slidenum">
              <a:rPr lang="en-US" smtClean="0"/>
              <a:t>‹#›</a:t>
            </a:fld>
            <a:endParaRPr lang="en-US"/>
          </a:p>
        </p:txBody>
      </p:sp>
    </p:spTree>
    <p:extLst>
      <p:ext uri="{BB962C8B-B14F-4D97-AF65-F5344CB8AC3E}">
        <p14:creationId xmlns:p14="http://schemas.microsoft.com/office/powerpoint/2010/main" val="4210305754"/>
      </p:ext>
    </p:extLst>
  </p:cSld>
  <p:clrMap bg1="dk1" tx1="lt1" bg2="dk2" tx2="lt2" accent1="accent1" accent2="accent2" accent3="accent3" accent4="accent4" accent5="accent5" accent6="accent6" hlink="hlink" folHlink="folHlink"/>
  <p:sldLayoutIdLst>
    <p:sldLayoutId id="2147497979" r:id="rId1"/>
    <p:sldLayoutId id="2147497980" r:id="rId2"/>
    <p:sldLayoutId id="2147497981" r:id="rId3"/>
    <p:sldLayoutId id="2147497982" r:id="rId4"/>
    <p:sldLayoutId id="2147497983" r:id="rId5"/>
    <p:sldLayoutId id="2147497984" r:id="rId6"/>
    <p:sldLayoutId id="2147497985" r:id="rId7"/>
    <p:sldLayoutId id="2147497986" r:id="rId8"/>
    <p:sldLayoutId id="2147497987" r:id="rId9"/>
    <p:sldLayoutId id="2147497988" r:id="rId10"/>
    <p:sldLayoutId id="2147497989" r:id="rId11"/>
  </p:sldLayoutIdLst>
  <p:txStyles>
    <p:titleStyle>
      <a:lvl1pPr algn="l" defTabSz="975390" rtl="0" eaLnBrk="1" latinLnBrk="0" hangingPunct="1">
        <a:lnSpc>
          <a:spcPct val="120000"/>
        </a:lnSpc>
        <a:spcBef>
          <a:spcPct val="0"/>
        </a:spcBef>
        <a:buNone/>
        <a:defRPr sz="4267" i="1" kern="1200">
          <a:solidFill>
            <a:srgbClr val="000000"/>
          </a:solidFill>
          <a:highlight>
            <a:srgbClr val="FFFF00"/>
          </a:highlight>
          <a:latin typeface="+mj-lt"/>
          <a:ea typeface="+mj-ea"/>
          <a:cs typeface="+mj-cs"/>
        </a:defRPr>
      </a:lvl1pPr>
    </p:titleStyle>
    <p:bodyStyle>
      <a:lvl1pPr marL="243848" indent="-243848" algn="l" defTabSz="975390" rtl="0" eaLnBrk="1" latinLnBrk="0" hangingPunct="1">
        <a:lnSpc>
          <a:spcPct val="120000"/>
        </a:lnSpc>
        <a:spcBef>
          <a:spcPts val="1067"/>
        </a:spcBef>
        <a:buFont typeface="Arial" panose="020B0604020202020204" pitchFamily="34" charset="0"/>
        <a:buChar char="•"/>
        <a:defRPr sz="1707" kern="1200">
          <a:solidFill>
            <a:schemeClr val="tx1"/>
          </a:solidFill>
          <a:latin typeface="+mn-lt"/>
          <a:ea typeface="+mn-ea"/>
          <a:cs typeface="+mn-cs"/>
        </a:defRPr>
      </a:lvl1pPr>
      <a:lvl2pPr marL="487695" indent="-243848" algn="l" defTabSz="975390" rtl="0" eaLnBrk="1" latinLnBrk="0" hangingPunct="1">
        <a:lnSpc>
          <a:spcPct val="120000"/>
        </a:lnSpc>
        <a:spcBef>
          <a:spcPts val="533"/>
        </a:spcBef>
        <a:buFont typeface="Consolas" panose="020B0609020204030204" pitchFamily="49" charset="0"/>
        <a:buChar char="+"/>
        <a:defRPr sz="1493" kern="1200">
          <a:solidFill>
            <a:schemeClr val="tx1"/>
          </a:solidFill>
          <a:latin typeface="+mn-lt"/>
          <a:ea typeface="+mn-ea"/>
          <a:cs typeface="+mn-cs"/>
        </a:defRPr>
      </a:lvl2pPr>
      <a:lvl3pPr marL="682773" indent="-243848" algn="l" defTabSz="975390" rtl="0" eaLnBrk="1" latinLnBrk="0" hangingPunct="1">
        <a:lnSpc>
          <a:spcPct val="120000"/>
        </a:lnSpc>
        <a:spcBef>
          <a:spcPts val="533"/>
        </a:spcBef>
        <a:buFont typeface="Arial" panose="020B0604020202020204" pitchFamily="34" charset="0"/>
        <a:buChar char="•"/>
        <a:defRPr sz="1493" kern="1200">
          <a:solidFill>
            <a:schemeClr val="tx1"/>
          </a:solidFill>
          <a:latin typeface="+mn-lt"/>
          <a:ea typeface="+mn-ea"/>
          <a:cs typeface="+mn-cs"/>
        </a:defRPr>
      </a:lvl3pPr>
      <a:lvl4pPr marL="877851" indent="-243848" algn="l" defTabSz="975390" rtl="0" eaLnBrk="1" latinLnBrk="0" hangingPunct="1">
        <a:lnSpc>
          <a:spcPct val="120000"/>
        </a:lnSpc>
        <a:spcBef>
          <a:spcPts val="533"/>
        </a:spcBef>
        <a:buFont typeface="Consolas" panose="020B0609020204030204" pitchFamily="49" charset="0"/>
        <a:buChar char="+"/>
        <a:defRPr sz="1280" kern="1200">
          <a:solidFill>
            <a:schemeClr val="tx1"/>
          </a:solidFill>
          <a:latin typeface="+mn-lt"/>
          <a:ea typeface="+mn-ea"/>
          <a:cs typeface="+mn-cs"/>
        </a:defRPr>
      </a:lvl4pPr>
      <a:lvl5pPr marL="1072930" indent="-243848" algn="l" defTabSz="975390" rtl="0" eaLnBrk="1" latinLnBrk="0" hangingPunct="1">
        <a:lnSpc>
          <a:spcPct val="120000"/>
        </a:lnSpc>
        <a:spcBef>
          <a:spcPts val="533"/>
        </a:spcBef>
        <a:buFont typeface="Arial" panose="020B0604020202020204" pitchFamily="34" charset="0"/>
        <a:buChar char="•"/>
        <a:defRPr sz="128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82000"/>
                  </a:schemeClr>
                </a:solidFill>
              </a:defRPr>
            </a:lvl1pPr>
          </a:lstStyle>
          <a:p>
            <a:fld id="{3A499FF1-6050-43C7-BCBF-3584ACFFC7CC}" type="datetimeFigureOut">
              <a:rPr lang="en-US" smtClean="0"/>
              <a:t>5/15/2025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696304875"/>
      </p:ext>
    </p:extLst>
  </p:cSld>
  <p:clrMap bg1="lt1" tx1="dk1" bg2="lt2" tx2="dk2" accent1="accent1" accent2="accent2" accent3="accent3" accent4="accent4" accent5="accent5" accent6="accent6" hlink="hlink" folHlink="folHlink"/>
  <p:sldLayoutIdLst>
    <p:sldLayoutId id="2147498221" r:id="rId1"/>
    <p:sldLayoutId id="2147498222" r:id="rId2"/>
    <p:sldLayoutId id="2147498223" r:id="rId3"/>
    <p:sldLayoutId id="2147498224" r:id="rId4"/>
    <p:sldLayoutId id="2147498225" r:id="rId5"/>
    <p:sldLayoutId id="2147498226" r:id="rId6"/>
    <p:sldLayoutId id="2147498227" r:id="rId7"/>
    <p:sldLayoutId id="2147498228" r:id="rId8"/>
    <p:sldLayoutId id="2147498229" r:id="rId9"/>
    <p:sldLayoutId id="2147498230" r:id="rId10"/>
    <p:sldLayoutId id="2147498231"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2345051-2045-45DA-935E-2E3CA1A69ADC}" type="datetimeFigureOut">
              <a:rPr lang="en-US" smtClean="0"/>
              <a:t>5/15/2025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44472380"/>
      </p:ext>
    </p:extLst>
  </p:cSld>
  <p:clrMap bg1="lt1" tx1="dk1" bg2="lt2" tx2="dk2" accent1="accent1" accent2="accent2" accent3="accent3" accent4="accent4" accent5="accent5" accent6="accent6" hlink="hlink" folHlink="folHlink"/>
  <p:sldLayoutIdLst>
    <p:sldLayoutId id="2147498317" r:id="rId1"/>
  </p:sldLayoutIdLst>
  <p:txStyles>
    <p:titleStyle>
      <a:lvl1pPr algn="l" defTabSz="731540" rtl="0" eaLnBrk="1" latinLnBrk="0" hangingPunct="1">
        <a:lnSpc>
          <a:spcPct val="100000"/>
        </a:lnSpc>
        <a:spcBef>
          <a:spcPct val="0"/>
        </a:spcBef>
        <a:buNone/>
        <a:defRPr sz="3840" kern="1200">
          <a:solidFill>
            <a:schemeClr val="tx1"/>
          </a:solidFill>
          <a:latin typeface="+mj-lt"/>
          <a:ea typeface="+mj-ea"/>
          <a:cs typeface="+mj-cs"/>
        </a:defRPr>
      </a:lvl1pPr>
    </p:titleStyle>
    <p:bodyStyle>
      <a:lvl1pPr marL="182886" indent="-182886" algn="l" defTabSz="731540" rtl="0" eaLnBrk="1" latinLnBrk="0" hangingPunct="1">
        <a:lnSpc>
          <a:spcPct val="110000"/>
        </a:lnSpc>
        <a:spcBef>
          <a:spcPts val="800"/>
        </a:spcBef>
        <a:buFont typeface="Arial" panose="020B0604020202020204" pitchFamily="34" charset="0"/>
        <a:buChar char="•"/>
        <a:defRPr sz="2560" kern="1200">
          <a:solidFill>
            <a:schemeClr val="tx1"/>
          </a:solidFill>
          <a:latin typeface="+mn-lt"/>
          <a:ea typeface="+mn-ea"/>
          <a:cs typeface="+mn-cs"/>
        </a:defRPr>
      </a:lvl1pPr>
      <a:lvl2pPr marL="548655" indent="-182886" algn="l" defTabSz="731540" rtl="0" eaLnBrk="1" latinLnBrk="0" hangingPunct="1">
        <a:lnSpc>
          <a:spcPct val="110000"/>
        </a:lnSpc>
        <a:spcBef>
          <a:spcPts val="400"/>
        </a:spcBef>
        <a:buFont typeface="Arial" panose="020B0604020202020204" pitchFamily="34" charset="0"/>
        <a:buChar char="•"/>
        <a:defRPr sz="2240" kern="1200">
          <a:solidFill>
            <a:schemeClr val="tx1"/>
          </a:solidFill>
          <a:latin typeface="+mn-lt"/>
          <a:ea typeface="+mn-ea"/>
          <a:cs typeface="+mn-cs"/>
        </a:defRPr>
      </a:lvl2pPr>
      <a:lvl3pPr marL="914424" indent="-182886" algn="l" defTabSz="731540" rtl="0" eaLnBrk="1" latinLnBrk="0" hangingPunct="1">
        <a:lnSpc>
          <a:spcPct val="110000"/>
        </a:lnSpc>
        <a:spcBef>
          <a:spcPts val="400"/>
        </a:spcBef>
        <a:buFont typeface="Arial" panose="020B0604020202020204" pitchFamily="34" charset="0"/>
        <a:buChar char="•"/>
        <a:defRPr sz="1920" kern="1200">
          <a:solidFill>
            <a:schemeClr val="tx1"/>
          </a:solidFill>
          <a:latin typeface="+mn-lt"/>
          <a:ea typeface="+mn-ea"/>
          <a:cs typeface="+mn-cs"/>
        </a:defRPr>
      </a:lvl3pPr>
      <a:lvl4pPr marL="128019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4pPr>
      <a:lvl5pPr marL="164596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5pPr>
      <a:lvl6pPr marL="201173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50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7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904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en-US"/>
      </a:defPPr>
      <a:lvl1pPr marL="0" algn="l" defTabSz="731540" rtl="0" eaLnBrk="1" latinLnBrk="0" hangingPunct="1">
        <a:defRPr sz="1440" kern="1200">
          <a:solidFill>
            <a:schemeClr val="tx1"/>
          </a:solidFill>
          <a:latin typeface="+mn-lt"/>
          <a:ea typeface="+mn-ea"/>
          <a:cs typeface="+mn-cs"/>
        </a:defRPr>
      </a:lvl1pPr>
      <a:lvl2pPr marL="365769" algn="l" defTabSz="731540" rtl="0" eaLnBrk="1" latinLnBrk="0" hangingPunct="1">
        <a:defRPr sz="1440" kern="1200">
          <a:solidFill>
            <a:schemeClr val="tx1"/>
          </a:solidFill>
          <a:latin typeface="+mn-lt"/>
          <a:ea typeface="+mn-ea"/>
          <a:cs typeface="+mn-cs"/>
        </a:defRPr>
      </a:lvl2pPr>
      <a:lvl3pPr marL="731540" algn="l" defTabSz="731540" rtl="0" eaLnBrk="1" latinLnBrk="0" hangingPunct="1">
        <a:defRPr sz="1440" kern="1200">
          <a:solidFill>
            <a:schemeClr val="tx1"/>
          </a:solidFill>
          <a:latin typeface="+mn-lt"/>
          <a:ea typeface="+mn-ea"/>
          <a:cs typeface="+mn-cs"/>
        </a:defRPr>
      </a:lvl3pPr>
      <a:lvl4pPr marL="1097310" algn="l" defTabSz="731540" rtl="0" eaLnBrk="1" latinLnBrk="0" hangingPunct="1">
        <a:defRPr sz="1440" kern="1200">
          <a:solidFill>
            <a:schemeClr val="tx1"/>
          </a:solidFill>
          <a:latin typeface="+mn-lt"/>
          <a:ea typeface="+mn-ea"/>
          <a:cs typeface="+mn-cs"/>
        </a:defRPr>
      </a:lvl4pPr>
      <a:lvl5pPr marL="1463079" algn="l" defTabSz="731540" rtl="0" eaLnBrk="1" latinLnBrk="0" hangingPunct="1">
        <a:defRPr sz="1440" kern="1200">
          <a:solidFill>
            <a:schemeClr val="tx1"/>
          </a:solidFill>
          <a:latin typeface="+mn-lt"/>
          <a:ea typeface="+mn-ea"/>
          <a:cs typeface="+mn-cs"/>
        </a:defRPr>
      </a:lvl5pPr>
      <a:lvl6pPr marL="1828849" algn="l" defTabSz="731540" rtl="0" eaLnBrk="1" latinLnBrk="0" hangingPunct="1">
        <a:defRPr sz="1440" kern="1200">
          <a:solidFill>
            <a:schemeClr val="tx1"/>
          </a:solidFill>
          <a:latin typeface="+mn-lt"/>
          <a:ea typeface="+mn-ea"/>
          <a:cs typeface="+mn-cs"/>
        </a:defRPr>
      </a:lvl6pPr>
      <a:lvl7pPr marL="2194619" algn="l" defTabSz="731540" rtl="0" eaLnBrk="1" latinLnBrk="0" hangingPunct="1">
        <a:defRPr sz="1440" kern="1200">
          <a:solidFill>
            <a:schemeClr val="tx1"/>
          </a:solidFill>
          <a:latin typeface="+mn-lt"/>
          <a:ea typeface="+mn-ea"/>
          <a:cs typeface="+mn-cs"/>
        </a:defRPr>
      </a:lvl7pPr>
      <a:lvl8pPr marL="2560389" algn="l" defTabSz="731540" rtl="0" eaLnBrk="1" latinLnBrk="0" hangingPunct="1">
        <a:defRPr sz="1440" kern="1200">
          <a:solidFill>
            <a:schemeClr val="tx1"/>
          </a:solidFill>
          <a:latin typeface="+mn-lt"/>
          <a:ea typeface="+mn-ea"/>
          <a:cs typeface="+mn-cs"/>
        </a:defRPr>
      </a:lvl8pPr>
      <a:lvl9pPr marL="2926159" algn="l" defTabSz="731540" rtl="0" eaLnBrk="1" latinLnBrk="0" hangingPunct="1">
        <a:defRPr sz="144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b="1" i="0" cap="all" spc="107" baseline="0">
                <a:solidFill>
                  <a:schemeClr val="tx1">
                    <a:tint val="75000"/>
                  </a:schemeClr>
                </a:solidFill>
              </a:defRPr>
            </a:lvl1pPr>
          </a:lstStyle>
          <a:p>
            <a:fld id="{6A4B53A7-3209-46A6-9454-F38EAC8F11E7}" type="datetimeFigureOut">
              <a:rPr lang="en-US" smtClean="0"/>
              <a:pPr/>
              <a:t>5/15/2025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b="1" i="0" cap="all" spc="107"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b="1" i="0" cap="all" spc="107"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330308880"/>
      </p:ext>
    </p:extLst>
  </p:cSld>
  <p:clrMap bg1="lt1" tx1="dk1" bg2="lt2" tx2="dk2" accent1="accent1" accent2="accent2" accent3="accent3" accent4="accent4" accent5="accent5" accent6="accent6" hlink="hlink" folHlink="folHlink"/>
  <p:sldLayoutIdLst>
    <p:sldLayoutId id="2147498319" r:id="rId1"/>
    <p:sldLayoutId id="2147498320" r:id="rId2"/>
    <p:sldLayoutId id="2147498321" r:id="rId3"/>
    <p:sldLayoutId id="2147498322" r:id="rId4"/>
    <p:sldLayoutId id="2147498323" r:id="rId5"/>
    <p:sldLayoutId id="2147498324" r:id="rId6"/>
    <p:sldLayoutId id="2147498325" r:id="rId7"/>
    <p:sldLayoutId id="2147498326" r:id="rId8"/>
    <p:sldLayoutId id="2147498327" r:id="rId9"/>
    <p:sldLayoutId id="2147498328" r:id="rId10"/>
    <p:sldLayoutId id="2147498329" r:id="rId11"/>
  </p:sldLayoutIdLst>
  <p:txStyles>
    <p:titleStyle>
      <a:lvl1pPr algn="l" defTabSz="975390" rtl="0" eaLnBrk="1" latinLnBrk="0" hangingPunct="1">
        <a:lnSpc>
          <a:spcPct val="9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5/15/2025</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671347298"/>
      </p:ext>
    </p:extLst>
  </p:cSld>
  <p:clrMap bg1="lt1" tx1="dk1" bg2="lt2" tx2="dk2" accent1="accent1" accent2="accent2" accent3="accent3" accent4="accent4" accent5="accent5" accent6="accent6" hlink="hlink" folHlink="folHlink"/>
  <p:sldLayoutIdLst>
    <p:sldLayoutId id="2147498377" r:id="rId1"/>
    <p:sldLayoutId id="2147498378" r:id="rId2"/>
    <p:sldLayoutId id="2147498379" r:id="rId3"/>
    <p:sldLayoutId id="2147498380" r:id="rId4"/>
    <p:sldLayoutId id="2147498381" r:id="rId5"/>
    <p:sldLayoutId id="2147498382" r:id="rId6"/>
    <p:sldLayoutId id="2147498383" r:id="rId7"/>
    <p:sldLayoutId id="2147498384" r:id="rId8"/>
    <p:sldLayoutId id="2147498385" r:id="rId9"/>
    <p:sldLayoutId id="2147498386" r:id="rId10"/>
    <p:sldLayoutId id="2147498387" r:id="rId11"/>
    <p:sldLayoutId id="2147498388" r:id="rId12"/>
  </p:sldLayoutIdLst>
  <p:hf sldNum="0" hdr="0" ftr="0" dt="0"/>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0.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jpeg"/><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8.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8.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getfortifyfl.com/" TargetMode="External"/><Relationship Id="rId1" Type="http://schemas.openxmlformats.org/officeDocument/2006/relationships/slideLayout" Target="../slideLayouts/slideLayout98.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98.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8.xml"/></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8.xml"/></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8.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0.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0.xml"/></Relationships>
</file>

<file path=ppt/slides/_rels/slide29.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0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3.xml"/></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3.xml"/></Relationships>
</file>

<file path=ppt/slides/_rels/slide3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3.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98.xml"/></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3.xml"/></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3.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3.xml"/></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3.xml"/></Relationships>
</file>

<file path=ppt/slides/_rels/slide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98.xml"/></Relationships>
</file>

<file path=ppt/slides/_rels/slide41.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svg"/><Relationship Id="rId18" Type="http://schemas.openxmlformats.org/officeDocument/2006/relationships/image" Target="../media/image87.png"/><Relationship Id="rId3" Type="http://schemas.openxmlformats.org/officeDocument/2006/relationships/image" Target="../media/image72.svg"/><Relationship Id="rId7" Type="http://schemas.openxmlformats.org/officeDocument/2006/relationships/image" Target="../media/image76.svg"/><Relationship Id="rId12" Type="http://schemas.openxmlformats.org/officeDocument/2006/relationships/image" Target="../media/image81.png"/><Relationship Id="rId17" Type="http://schemas.openxmlformats.org/officeDocument/2006/relationships/image" Target="../media/image86.svg"/><Relationship Id="rId2" Type="http://schemas.openxmlformats.org/officeDocument/2006/relationships/image" Target="../media/image71.png"/><Relationship Id="rId16" Type="http://schemas.openxmlformats.org/officeDocument/2006/relationships/image" Target="../media/image85.png"/><Relationship Id="rId20" Type="http://schemas.openxmlformats.org/officeDocument/2006/relationships/image" Target="../media/image89.png"/><Relationship Id="rId1" Type="http://schemas.openxmlformats.org/officeDocument/2006/relationships/slideLayout" Target="../slideLayouts/slideLayout169.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74.svg"/><Relationship Id="rId15" Type="http://schemas.openxmlformats.org/officeDocument/2006/relationships/image" Target="../media/image84.svg"/><Relationship Id="rId10" Type="http://schemas.openxmlformats.org/officeDocument/2006/relationships/image" Target="../media/image79.png"/><Relationship Id="rId19" Type="http://schemas.openxmlformats.org/officeDocument/2006/relationships/image" Target="../media/image88.svg"/><Relationship Id="rId4" Type="http://schemas.openxmlformats.org/officeDocument/2006/relationships/image" Target="../media/image73.png"/><Relationship Id="rId9" Type="http://schemas.openxmlformats.org/officeDocument/2006/relationships/image" Target="../media/image78.svg"/><Relationship Id="rId14" Type="http://schemas.openxmlformats.org/officeDocument/2006/relationships/image" Target="../media/image83.png"/></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xml"/><Relationship Id="rId1" Type="http://schemas.openxmlformats.org/officeDocument/2006/relationships/slideLayout" Target="../slideLayouts/slideLayout158.xml"/><Relationship Id="rId4" Type="http://schemas.openxmlformats.org/officeDocument/2006/relationships/image" Target="../media/image91.png"/></Relationships>
</file>

<file path=ppt/slides/_rels/slide4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3.xml"/></Relationships>
</file>

<file path=ppt/slides/_rels/slide44.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18" Type="http://schemas.openxmlformats.org/officeDocument/2006/relationships/image" Target="../media/image109.png"/><Relationship Id="rId3" Type="http://schemas.openxmlformats.org/officeDocument/2006/relationships/image" Target="../media/image94.png"/><Relationship Id="rId21" Type="http://schemas.openxmlformats.org/officeDocument/2006/relationships/image" Target="../media/image112.png"/><Relationship Id="rId7" Type="http://schemas.openxmlformats.org/officeDocument/2006/relationships/image" Target="../media/image98.png"/><Relationship Id="rId12" Type="http://schemas.openxmlformats.org/officeDocument/2006/relationships/image" Target="../media/image103.png"/><Relationship Id="rId17" Type="http://schemas.openxmlformats.org/officeDocument/2006/relationships/image" Target="../media/image108.png"/><Relationship Id="rId2" Type="http://schemas.openxmlformats.org/officeDocument/2006/relationships/image" Target="../media/image93.png"/><Relationship Id="rId16" Type="http://schemas.openxmlformats.org/officeDocument/2006/relationships/image" Target="../media/image107.png"/><Relationship Id="rId20" Type="http://schemas.openxmlformats.org/officeDocument/2006/relationships/image" Target="../media/image111.png"/><Relationship Id="rId1" Type="http://schemas.openxmlformats.org/officeDocument/2006/relationships/slideLayout" Target="../slideLayouts/slideLayout109.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06.png"/><Relationship Id="rId10" Type="http://schemas.openxmlformats.org/officeDocument/2006/relationships/image" Target="../media/image101.png"/><Relationship Id="rId19" Type="http://schemas.openxmlformats.org/officeDocument/2006/relationships/image" Target="../media/image110.pn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png"/><Relationship Id="rId22" Type="http://schemas.openxmlformats.org/officeDocument/2006/relationships/image" Target="../media/image113.png"/></Relationships>
</file>

<file path=ppt/slides/_rels/slide4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141.xml"/></Relationships>
</file>

<file path=ppt/slides/_rels/slide4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19.xml"/></Relationships>
</file>

<file path=ppt/slides/_rels/slide4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3.xml"/></Relationships>
</file>

<file path=ppt/slides/_rels/slide5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86.xml"/></Relationships>
</file>

<file path=ppt/slides/_rels/slide5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51.xml"/><Relationship Id="rId5" Type="http://schemas.openxmlformats.org/officeDocument/2006/relationships/image" Target="../media/image124.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4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6907" y="14228"/>
            <a:ext cx="13699093" cy="1153112"/>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en-US" sz="6000" b="1" i="0" u="none" strike="noStrike" cap="none">
                <a:solidFill>
                  <a:schemeClr val="lt1"/>
                </a:solidFill>
                <a:latin typeface="Bookman Old Style"/>
                <a:ea typeface="Bookman Old Style"/>
                <a:cs typeface="Bookman Old Style"/>
                <a:sym typeface="Bookman Old Style"/>
              </a:rPr>
              <a:t>SOMERSET </a:t>
            </a:r>
            <a:r>
              <a:rPr lang="en-US" sz="6000" cap="none">
                <a:solidFill>
                  <a:schemeClr val="lt1"/>
                </a:solidFill>
                <a:ea typeface="Bookman Old Style"/>
                <a:cs typeface="Bookman Old Style"/>
                <a:sym typeface="Bookman Old Style"/>
              </a:rPr>
              <a:t>PURPOSE</a:t>
            </a:r>
            <a:endParaRPr lang="en-US" sz="6000" b="1" i="0" u="none" strike="noStrike" cap="none">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6907" y="920818"/>
            <a:ext cx="7829921" cy="8257769"/>
          </a:xfrm>
          <a:prstGeom prst="rect">
            <a:avLst/>
          </a:prstGeom>
          <a:noFill/>
          <a:ln>
            <a:noFill/>
          </a:ln>
        </p:spPr>
        <p:txBody>
          <a:bodyPr lIns="91425" tIns="45700" rIns="91425" bIns="45700" anchor="t" anchorCtr="0">
            <a:noAutofit/>
          </a:bodyPr>
          <a:lstStyle/>
          <a:p>
            <a:pPr marL="685800" indent="-685800">
              <a:spcBef>
                <a:spcPts val="0"/>
              </a:spcBef>
              <a:buSzPct val="100000"/>
            </a:pPr>
            <a:endParaRPr lang="en-US" sz="4000">
              <a:solidFill>
                <a:schemeClr val="lt1"/>
              </a:solidFill>
              <a:ea typeface="Rockwell"/>
              <a:cs typeface="Rockwell"/>
              <a:sym typeface="Rockwell"/>
            </a:endParaRPr>
          </a:p>
          <a:p>
            <a:pPr marL="685800" indent="-685800">
              <a:spcBef>
                <a:spcPts val="0"/>
              </a:spcBef>
              <a:buSzPct val="100000"/>
            </a:pPr>
            <a:r>
              <a:rPr lang="en-US" sz="4000">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685800" indent="-685800">
              <a:spcBef>
                <a:spcPts val="0"/>
              </a:spcBef>
              <a:buSzPct val="100000"/>
            </a:pPr>
            <a:endParaRPr lang="en-US" sz="4400" b="0" i="0" u="none" strike="noStrike" cap="none">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2599583" y="7168444"/>
            <a:ext cx="2536861" cy="1896533"/>
          </a:xfrm>
          <a:prstGeom prst="rect">
            <a:avLst/>
          </a:prstGeom>
          <a:noFill/>
          <a:ln>
            <a:noFill/>
          </a:ln>
        </p:spPr>
      </p:pic>
      <p:pic>
        <p:nvPicPr>
          <p:cNvPr id="3" name="Picture 2"/>
          <p:cNvPicPr>
            <a:picLocks noChangeAspect="1"/>
          </p:cNvPicPr>
          <p:nvPr/>
        </p:nvPicPr>
        <p:blipFill>
          <a:blip r:embed="rId4"/>
          <a:stretch>
            <a:fillRect/>
          </a:stretch>
        </p:blipFill>
        <p:spPr>
          <a:xfrm>
            <a:off x="468437" y="234958"/>
            <a:ext cx="1713124" cy="1371719"/>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extLst>
              <p:ext uri="{D42A27DB-BD31-4B8C-83A1-F6EECF244321}">
                <p14:modId xmlns:p14="http://schemas.microsoft.com/office/powerpoint/2010/main" val="2411028936"/>
              </p:ext>
            </p:extLst>
          </p:nvPr>
        </p:nvGraphicFramePr>
        <p:xfrm>
          <a:off x="7578942" y="1382313"/>
          <a:ext cx="5409184" cy="69865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rcRect b="1125"/>
          <a:stretch/>
        </p:blipFill>
        <p:spPr>
          <a:xfrm>
            <a:off x="192297" y="229674"/>
            <a:ext cx="12615554" cy="9292931"/>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p14="http://schemas.microsoft.com/office/powerpoint/2010/main" val="532762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C9A420-135B-3067-3603-A5D28DEC908B}"/>
              </a:ext>
            </a:extLst>
          </p:cNvPr>
          <p:cNvSpPr>
            <a:spLocks noGrp="1"/>
          </p:cNvSpPr>
          <p:nvPr>
            <p:ph type="ctrTitle"/>
          </p:nvPr>
        </p:nvSpPr>
        <p:spPr>
          <a:xfrm>
            <a:off x="686365" y="915153"/>
            <a:ext cx="4928623" cy="6495483"/>
          </a:xfrm>
        </p:spPr>
        <p:txBody>
          <a:bodyPr vert="horz" lIns="91440" tIns="45720" rIns="91440" bIns="45720" rtlCol="0" anchor="b">
            <a:normAutofit/>
          </a:bodyPr>
          <a:lstStyle/>
          <a:p>
            <a:pPr algn="l" defTabSz="914400"/>
            <a:r>
              <a:rPr lang="en-US" sz="3000"/>
              <a:t>Tardy—being late to class. </a:t>
            </a:r>
            <a:br>
              <a:rPr lang="en-US" sz="3000"/>
            </a:br>
            <a:r>
              <a:rPr lang="en-US" sz="3000"/>
              <a:t>Being tardy to periods 2, 3, or 4 is accompanied by a detention.</a:t>
            </a:r>
            <a:br>
              <a:rPr lang="en-US" sz="3000"/>
            </a:br>
            <a:r>
              <a:rPr lang="en-US" sz="3000" b="1"/>
              <a:t>Period 2, 3, 4 teachers </a:t>
            </a:r>
            <a:r>
              <a:rPr lang="en-US" sz="3000" b="1" i="1"/>
              <a:t>write</a:t>
            </a:r>
            <a:r>
              <a:rPr lang="en-US" sz="3000" b="1"/>
              <a:t> &amp; submit the detention.</a:t>
            </a:r>
            <a:br>
              <a:rPr lang="en-US" sz="3000"/>
            </a:br>
            <a:r>
              <a:rPr lang="en-US" sz="3000"/>
              <a:t>Being tardy to 1</a:t>
            </a:r>
            <a:r>
              <a:rPr lang="en-US" sz="3000" baseline="30000"/>
              <a:t>st</a:t>
            </a:r>
            <a:r>
              <a:rPr lang="en-US" sz="3000"/>
              <a:t> period is a detention if you are a bus rider and your bus was on time.  </a:t>
            </a:r>
            <a:br>
              <a:rPr lang="en-US" sz="3000"/>
            </a:br>
            <a:r>
              <a:rPr lang="en-US" sz="3000"/>
              <a:t>Being tardy to 1</a:t>
            </a:r>
            <a:r>
              <a:rPr lang="en-US" sz="3000" baseline="30000"/>
              <a:t>st</a:t>
            </a:r>
            <a:r>
              <a:rPr lang="en-US" sz="3000"/>
              <a:t> period and you are not a bus rider is a detention for every 3</a:t>
            </a:r>
            <a:r>
              <a:rPr lang="en-US" sz="3000" baseline="30000"/>
              <a:t>rd</a:t>
            </a:r>
            <a:r>
              <a:rPr lang="en-US" sz="3000"/>
              <a:t> occurrence. </a:t>
            </a:r>
          </a:p>
        </p:txBody>
      </p:sp>
      <p:sp>
        <p:nvSpPr>
          <p:cNvPr id="7" name="TextBox 6">
            <a:extLst>
              <a:ext uri="{FF2B5EF4-FFF2-40B4-BE49-F238E27FC236}">
                <a16:creationId xmlns:a16="http://schemas.microsoft.com/office/drawing/2014/main" id="{69E1F413-27A0-B641-9C21-694B568CCA28}"/>
              </a:ext>
            </a:extLst>
          </p:cNvPr>
          <p:cNvSpPr txBox="1"/>
          <p:nvPr/>
        </p:nvSpPr>
        <p:spPr>
          <a:xfrm>
            <a:off x="686364" y="7506039"/>
            <a:ext cx="4928623" cy="110292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a:lnSpc>
                <a:spcPct val="90000"/>
              </a:lnSpc>
              <a:spcBef>
                <a:spcPts val="1000"/>
              </a:spcBef>
            </a:pPr>
            <a:r>
              <a:rPr lang="en-US" sz="2400" kern="1200">
                <a:solidFill>
                  <a:schemeClr val="tx1"/>
                </a:solidFill>
              </a:rPr>
              <a:t>*Does not apply to excused tardies.</a:t>
            </a:r>
          </a:p>
        </p:txBody>
      </p:sp>
      <p:pic>
        <p:nvPicPr>
          <p:cNvPr id="3" name="Picture 2">
            <a:extLst>
              <a:ext uri="{FF2B5EF4-FFF2-40B4-BE49-F238E27FC236}">
                <a16:creationId xmlns:a16="http://schemas.microsoft.com/office/drawing/2014/main" id="{AFB07ACE-43C5-3E1A-F8DD-8345DFA9BEA7}"/>
              </a:ext>
            </a:extLst>
          </p:cNvPr>
          <p:cNvPicPr>
            <a:picLocks noChangeAspect="1"/>
          </p:cNvPicPr>
          <p:nvPr/>
        </p:nvPicPr>
        <p:blipFill>
          <a:blip r:embed="rId2"/>
          <a:stretch>
            <a:fillRect/>
          </a:stretch>
        </p:blipFill>
        <p:spPr>
          <a:xfrm>
            <a:off x="5614986" y="0"/>
            <a:ext cx="7386561" cy="9753600"/>
          </a:xfrm>
          <a:prstGeom prst="rect">
            <a:avLst/>
          </a:prstGeom>
        </p:spPr>
      </p:pic>
    </p:spTree>
    <p:extLst>
      <p:ext uri="{BB962C8B-B14F-4D97-AF65-F5344CB8AC3E}">
        <p14:creationId xmlns:p14="http://schemas.microsoft.com/office/powerpoint/2010/main" val="383893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94080" y="1373713"/>
            <a:ext cx="11216640" cy="1360810"/>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834796" y="6796054"/>
            <a:ext cx="2639146" cy="1544831"/>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70429" y="3259048"/>
            <a:ext cx="1229607" cy="3396861"/>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4061027" y="3258669"/>
            <a:ext cx="7141859" cy="5121402"/>
          </a:xfrm>
          <a:prstGeom prst="rect">
            <a:avLst/>
          </a:prstGeom>
          <a:noFill/>
        </p:spPr>
        <p:txBody>
          <a:bodyPr wrap="square" lIns="97536" tIns="48768" rIns="97536" bIns="48768" rtlCol="0" anchor="t">
            <a:spAutoFit/>
          </a:bodyPr>
          <a:lstStyle/>
          <a:p>
            <a:pPr marL="304810" indent="-304810" defTabSz="975390">
              <a:buFont typeface="Arial" panose="020B0604020202020204" pitchFamily="34" charset="0"/>
              <a:buChar char="•"/>
            </a:pPr>
            <a:r>
              <a:rPr lang="en-US" sz="2560" kern="1200">
                <a:solidFill>
                  <a:prstClr val="black"/>
                </a:solidFill>
                <a:latin typeface="Arial Black"/>
                <a:ea typeface="+mn-ea"/>
                <a:cs typeface="+mn-cs"/>
              </a:rPr>
              <a:t>Needs to be </a:t>
            </a:r>
            <a:r>
              <a:rPr lang="en-US" sz="2560" kern="1200">
                <a:solidFill>
                  <a:prstClr val="black"/>
                </a:solidFill>
                <a:highlight>
                  <a:srgbClr val="FFFF00"/>
                </a:highlight>
                <a:latin typeface="Arial Black"/>
                <a:ea typeface="+mn-ea"/>
                <a:cs typeface="+mn-cs"/>
              </a:rPr>
              <a:t>worn around your neck,</a:t>
            </a:r>
            <a:r>
              <a:rPr lang="en-US" sz="2560" kern="1200">
                <a:solidFill>
                  <a:prstClr val="black"/>
                </a:solidFill>
                <a:latin typeface="Arial Black"/>
                <a:ea typeface="+mn-ea"/>
                <a:cs typeface="+mn-cs"/>
              </a:rPr>
              <a:t> all day/everyday during school hours</a:t>
            </a:r>
          </a:p>
          <a:p>
            <a:pPr defTabSz="975390"/>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If asked, STOP and put on ID</a:t>
            </a:r>
          </a:p>
          <a:p>
            <a:pPr marL="304810" indent="-304810" defTabSz="975390">
              <a:buFont typeface="Arial" panose="020B0604020202020204" pitchFamily="34" charset="0"/>
              <a:buChar char="•"/>
            </a:pPr>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No Lanyard and ID will result in a dress code violation.</a:t>
            </a:r>
          </a:p>
          <a:p>
            <a:pPr marL="304810" indent="-304810" defTabSz="975390">
              <a:buFont typeface="Arial" panose="020B0604020202020204" pitchFamily="34" charset="0"/>
              <a:buChar char="•"/>
            </a:pPr>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Purchase in Front Office</a:t>
            </a: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Lanyard $3</a:t>
            </a:r>
          </a:p>
          <a:p>
            <a:pPr defTabSz="975390"/>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ID $2  (Cash Only)</a:t>
            </a:r>
          </a:p>
          <a:p>
            <a:pPr marL="304810" indent="-304810" defTabSz="975390">
              <a:buFont typeface="Arial" panose="020B0604020202020204" pitchFamily="34" charset="0"/>
              <a:buChar char="•"/>
            </a:pPr>
            <a:endParaRPr lang="en-US" sz="1920" kern="1200">
              <a:solidFill>
                <a:prstClr val="black"/>
              </a:solidFill>
              <a:latin typeface="Arial Black" panose="020B0A04020102020204" pitchFamily="34" charset="0"/>
              <a:ea typeface="+mn-ea"/>
              <a:cs typeface="+mn-cs"/>
            </a:endParaRPr>
          </a:p>
        </p:txBody>
      </p:sp>
    </p:spTree>
    <p:extLst>
      <p:ext uri="{BB962C8B-B14F-4D97-AF65-F5344CB8AC3E}">
        <p14:creationId xmlns:p14="http://schemas.microsoft.com/office/powerpoint/2010/main" val="1718706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Grandview Display"/>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21" y="1219211"/>
            <a:ext cx="13004779" cy="7315184"/>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3688986" y="1843430"/>
            <a:ext cx="6219127" cy="5750091"/>
          </a:xfrm>
        </p:spPr>
        <p:txBody>
          <a:bodyPr anchor="b">
            <a:normAutofit fontScale="90000"/>
          </a:bodyPr>
          <a:lstStyle/>
          <a:p>
            <a:pPr algn="ctr"/>
            <a:br>
              <a:rPr lang="en-US" b="0" dirty="0">
                <a:solidFill>
                  <a:srgbClr val="FFFFFF"/>
                </a:solidFill>
              </a:rPr>
            </a:br>
            <a:br>
              <a:rPr lang="en-US" b="0" dirty="0">
                <a:solidFill>
                  <a:srgbClr val="FFFFFF"/>
                </a:solidFill>
              </a:rPr>
            </a:br>
            <a:br>
              <a:rPr lang="en-US" b="0" dirty="0">
                <a:solidFill>
                  <a:srgbClr val="FFFFFF"/>
                </a:solidFill>
              </a:rPr>
            </a:br>
            <a:br>
              <a:rPr lang="en-US" b="0" dirty="0">
                <a:solidFill>
                  <a:srgbClr val="FFFFFF"/>
                </a:solidFill>
              </a:rPr>
            </a:br>
            <a:br>
              <a:rPr lang="en-US" b="0" dirty="0">
                <a:solidFill>
                  <a:srgbClr val="FFFFFF"/>
                </a:solidFill>
              </a:rPr>
            </a:br>
            <a:br>
              <a:rPr lang="en-US" b="0" dirty="0">
                <a:solidFill>
                  <a:srgbClr val="FFFFFF"/>
                </a:solidFill>
              </a:rPr>
            </a:br>
            <a:r>
              <a:rPr lang="en-US" sz="5654" b="0" dirty="0">
                <a:solidFill>
                  <a:srgbClr val="FFFFFF"/>
                </a:solidFill>
              </a:rPr>
              <a:t>on basketball courts OR turf</a:t>
            </a:r>
            <a:br>
              <a:rPr lang="en-US" sz="5654" b="0" dirty="0">
                <a:solidFill>
                  <a:srgbClr val="FFFFFF"/>
                </a:solidFill>
              </a:rPr>
            </a:br>
            <a:r>
              <a:rPr lang="en-US" sz="5654" b="0" dirty="0">
                <a:solidFill>
                  <a:srgbClr val="FFFFFF"/>
                </a:solidFill>
              </a:rPr>
              <a:t> </a:t>
            </a:r>
            <a:r>
              <a:rPr lang="en-US" sz="5654" u="sng" dirty="0">
                <a:solidFill>
                  <a:srgbClr val="00B0F0"/>
                </a:solidFill>
              </a:rPr>
              <a:t>without a staff member present</a:t>
            </a:r>
            <a:br>
              <a:rPr lang="en-US" u="sng" dirty="0">
                <a:solidFill>
                  <a:srgbClr val="FFFFFF"/>
                </a:solidFill>
              </a:rPr>
            </a:br>
            <a:r>
              <a:rPr lang="en-US" sz="5227" u="sng" dirty="0">
                <a:solidFill>
                  <a:srgbClr val="FFFFFF"/>
                </a:solidFill>
              </a:rPr>
              <a:t>(This means mornings &amp; after school too.)</a:t>
            </a:r>
            <a:endParaRPr lang="en-US" sz="5227" dirty="0">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1058741" y="1286799"/>
            <a:ext cx="10732492" cy="1863805"/>
          </a:xfrm>
        </p:spPr>
        <p:txBody>
          <a:bodyPr anchor="t">
            <a:noAutofit/>
          </a:bodyPr>
          <a:lstStyle/>
          <a:p>
            <a:pPr algn="ctr"/>
            <a:r>
              <a:rPr lang="en-US" sz="3413" b="0" dirty="0">
                <a:solidFill>
                  <a:srgbClr val="FFFFFF"/>
                </a:solidFill>
              </a:rPr>
              <a:t>		</a:t>
            </a:r>
            <a:endParaRPr lang="en-US" sz="3840" b="0" dirty="0">
              <a:solidFill>
                <a:srgbClr val="FFFFFF"/>
              </a:solidFill>
            </a:endParaRPr>
          </a:p>
          <a:p>
            <a:pPr algn="ctr"/>
            <a:r>
              <a:rPr lang="en-US" sz="4267">
                <a:solidFill>
                  <a:srgbClr val="00B0F0"/>
                </a:solidFill>
              </a:rPr>
              <a:t>      NO  </a:t>
            </a:r>
            <a:r>
              <a:rPr lang="en-US" sz="4267" dirty="0">
                <a:solidFill>
                  <a:srgbClr val="00B0F0"/>
                </a:solidFill>
              </a:rPr>
              <a:t>Playing ANY SPORTS </a:t>
            </a:r>
            <a:endParaRPr lang="en-US" sz="4267" b="0" dirty="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58741" y="7910170"/>
            <a:ext cx="1088941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16" y="1584426"/>
            <a:ext cx="0" cy="815735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20" y="10"/>
            <a:ext cx="13004780" cy="9753590"/>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961819" cy="97536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509846" y="1596248"/>
            <a:ext cx="4291584" cy="3985378"/>
          </a:xfrm>
        </p:spPr>
        <p:txBody>
          <a:bodyPr vert="horz" lIns="91440" tIns="45720" rIns="91440" bIns="45720" rtlCol="0" anchor="b">
            <a:normAutofit fontScale="90000"/>
          </a:bodyPr>
          <a:lstStyle/>
          <a:p>
            <a:pPr defTabSz="914400"/>
            <a:r>
              <a:rPr lang="en-US" sz="6700" b="1" i="0" kern="1200" cap="all" baseline="0">
                <a:solidFill>
                  <a:schemeClr val="tx1"/>
                </a:solidFill>
                <a:latin typeface="+mj-lt"/>
                <a:ea typeface="+mj-ea"/>
                <a:cs typeface="+mj-cs"/>
              </a:rPr>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2" y="682752"/>
            <a:ext cx="11987175" cy="83880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3F17EE2-04B4-F102-F10B-D972048B4BCD}"/>
              </a:ext>
            </a:extLst>
          </p:cNvPr>
          <p:cNvPicPr>
            <a:picLocks noGrp="1" noChangeAspect="1"/>
          </p:cNvPicPr>
          <p:nvPr>
            <p:ph idx="1"/>
          </p:nvPr>
        </p:nvPicPr>
        <p:blipFill>
          <a:blip r:embed="rId2"/>
          <a:stretch>
            <a:fillRect/>
          </a:stretch>
        </p:blipFill>
        <p:spPr>
          <a:xfrm>
            <a:off x="686364" y="1707059"/>
            <a:ext cx="11632071" cy="6339478"/>
          </a:xfrm>
          <a:prstGeom prst="rect">
            <a:avLst/>
          </a:prstGeom>
        </p:spPr>
      </p:pic>
    </p:spTree>
    <p:extLst>
      <p:ext uri="{BB962C8B-B14F-4D97-AF65-F5344CB8AC3E}">
        <p14:creationId xmlns:p14="http://schemas.microsoft.com/office/powerpoint/2010/main" val="3981663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2"/>
          <a:stretch>
            <a:fillRect/>
          </a:stretch>
        </p:blipFill>
        <p:spPr>
          <a:xfrm>
            <a:off x="2819400" y="0"/>
            <a:ext cx="7302499" cy="9753599"/>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solidFill>
            <a:srgbClr val="4D3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3" y="1731264"/>
            <a:ext cx="11987174" cy="62910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pic>
        <p:nvPicPr>
          <p:cNvPr id="5" name="Picture 4" descr="A close-up of a cell phone&#10;&#10;AI-generated content may be incorrect.">
            <a:extLst>
              <a:ext uri="{FF2B5EF4-FFF2-40B4-BE49-F238E27FC236}">
                <a16:creationId xmlns:a16="http://schemas.microsoft.com/office/drawing/2014/main" id="{260F8816-B72F-87CB-CAF0-3F02AAC01884}"/>
              </a:ext>
            </a:extLst>
          </p:cNvPr>
          <p:cNvPicPr>
            <a:picLocks noChangeAspect="1"/>
          </p:cNvPicPr>
          <p:nvPr/>
        </p:nvPicPr>
        <p:blipFill>
          <a:blip r:embed="rId2"/>
          <a:stretch>
            <a:fillRect/>
          </a:stretch>
        </p:blipFill>
        <p:spPr>
          <a:xfrm>
            <a:off x="2000529" y="1905565"/>
            <a:ext cx="9003743" cy="5942470"/>
          </a:xfrm>
          <a:prstGeom prst="rect">
            <a:avLst/>
          </a:prstGeom>
        </p:spPr>
      </p:pic>
    </p:spTree>
    <p:extLst>
      <p:ext uri="{BB962C8B-B14F-4D97-AF65-F5344CB8AC3E}">
        <p14:creationId xmlns:p14="http://schemas.microsoft.com/office/powerpoint/2010/main" val="1202054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27222" y="1409096"/>
            <a:ext cx="7138506" cy="693540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7011283" y="1544321"/>
            <a:ext cx="5371548" cy="6395597"/>
          </a:xfrm>
          <a:prstGeom prst="rect">
            <a:avLst/>
          </a:prstGeom>
          <a:noFill/>
        </p:spPr>
        <p:txBody>
          <a:bodyPr wrap="square" rtlCol="0">
            <a:spAutoFit/>
          </a:bodyPr>
          <a:lstStyle/>
          <a:p>
            <a:pPr algn="ctr" defTabSz="975390"/>
            <a:r>
              <a:rPr lang="en-US" sz="10240" kern="1200">
                <a:solidFill>
                  <a:prstClr val="black"/>
                </a:solidFill>
                <a:latin typeface="Times New Roman" panose="02020603050405020304" pitchFamily="18" charset="0"/>
                <a:ea typeface="+mn-ea"/>
                <a:cs typeface="Times New Roman" panose="02020603050405020304" pitchFamily="18" charset="0"/>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25599" y="3619235"/>
            <a:ext cx="9753600" cy="1048560"/>
          </a:xfrm>
        </p:spPr>
        <p:txBody>
          <a:bodyPr>
            <a:normAutofit/>
          </a:bodyPr>
          <a:lstStyle/>
          <a:p>
            <a:r>
              <a:rPr lang="en-US" sz="4267"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919" y="1699914"/>
            <a:ext cx="10728960" cy="160934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743" y="4667794"/>
            <a:ext cx="3403311" cy="3866605"/>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20" y="10"/>
            <a:ext cx="13004780" cy="9753590"/>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9922" cy="97536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2367691089"/>
              </p:ext>
            </p:extLst>
          </p:nvPr>
        </p:nvGraphicFramePr>
        <p:xfrm>
          <a:off x="894080" y="2596444"/>
          <a:ext cx="11216640" cy="6188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680" b="1"/>
              <a:t>ATTENTION STUDENTS!!</a:t>
            </a:r>
          </a:p>
        </p:txBody>
      </p:sp>
      <p:sp>
        <p:nvSpPr>
          <p:cNvPr id="3" name="Content Placeholder 2"/>
          <p:cNvSpPr>
            <a:spLocks noGrp="1"/>
          </p:cNvSpPr>
          <p:nvPr>
            <p:ph idx="1"/>
          </p:nvPr>
        </p:nvSpPr>
        <p:spPr>
          <a:xfrm>
            <a:off x="399011" y="3166534"/>
            <a:ext cx="12271802" cy="4880187"/>
          </a:xfrm>
        </p:spPr>
        <p:txBody>
          <a:bodyPr>
            <a:noAutofit/>
          </a:bodyPr>
          <a:lstStyle/>
          <a:p>
            <a:pPr marL="0" indent="0">
              <a:buNone/>
            </a:pPr>
            <a:r>
              <a:rPr lang="en-US" sz="4693"/>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fontScale="90000"/>
          </a:bodyPr>
          <a:lstStyle/>
          <a:p>
            <a:pPr algn="ctr"/>
            <a:r>
              <a:rPr lang="en-US" sz="7680" b="1"/>
              <a:t>WHY?</a:t>
            </a:r>
          </a:p>
        </p:txBody>
      </p:sp>
      <p:sp>
        <p:nvSpPr>
          <p:cNvPr id="3" name="Content Placeholder 2"/>
          <p:cNvSpPr>
            <a:spLocks noGrp="1"/>
          </p:cNvSpPr>
          <p:nvPr>
            <p:ph idx="1"/>
          </p:nvPr>
        </p:nvSpPr>
        <p:spPr>
          <a:xfrm>
            <a:off x="894081" y="2501104"/>
            <a:ext cx="11061046" cy="5545618"/>
          </a:xfrm>
        </p:spPr>
        <p:txBody>
          <a:bodyPr>
            <a:normAutofit/>
          </a:bodyPr>
          <a:lstStyle/>
          <a:p>
            <a:pPr marL="0" indent="0">
              <a:buNone/>
            </a:pPr>
            <a:r>
              <a:rPr lang="en-US" sz="5120"/>
              <a:t>It is important to always remember that </a:t>
            </a:r>
            <a:r>
              <a:rPr lang="en-US" sz="5120" b="1"/>
              <a:t>If You See Something, Say Something</a:t>
            </a:r>
            <a:r>
              <a:rPr lang="en-US" sz="5120"/>
              <a:t>!  With </a:t>
            </a:r>
            <a:r>
              <a:rPr lang="en-US" sz="5120" i="1"/>
              <a:t>FortifyFL</a:t>
            </a:r>
            <a:r>
              <a:rPr lang="en-US" sz="512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a:t>HOW DO I SUBMIT A TIP?</a:t>
            </a:r>
          </a:p>
        </p:txBody>
      </p:sp>
      <p:sp>
        <p:nvSpPr>
          <p:cNvPr id="3" name="Content Placeholder 2"/>
          <p:cNvSpPr>
            <a:spLocks noGrp="1"/>
          </p:cNvSpPr>
          <p:nvPr>
            <p:ph idx="1"/>
          </p:nvPr>
        </p:nvSpPr>
        <p:spPr>
          <a:xfrm>
            <a:off x="4226560" y="2501104"/>
            <a:ext cx="8118711" cy="5545618"/>
          </a:xfrm>
        </p:spPr>
        <p:txBody>
          <a:bodyPr>
            <a:normAutofit/>
          </a:bodyPr>
          <a:lstStyle/>
          <a:p>
            <a:pPr marL="0" indent="0">
              <a:buNone/>
            </a:pPr>
            <a:r>
              <a:rPr lang="en-US" sz="5760"/>
              <a:t>You can submit a tip from any computer at: </a:t>
            </a:r>
            <a:r>
              <a:rPr lang="en-US" sz="5760">
                <a:hlinkClick r:id="rId2"/>
              </a:rPr>
              <a:t>https://getfortifyfl.com/</a:t>
            </a:r>
            <a:r>
              <a:rPr lang="en-US" sz="5760"/>
              <a:t>  </a:t>
            </a:r>
          </a:p>
        </p:txBody>
      </p:sp>
      <p:pic>
        <p:nvPicPr>
          <p:cNvPr id="6" name="Picture 5"/>
          <p:cNvPicPr>
            <a:picLocks noChangeAspect="1"/>
          </p:cNvPicPr>
          <p:nvPr/>
        </p:nvPicPr>
        <p:blipFill>
          <a:blip r:embed="rId3"/>
          <a:stretch>
            <a:fillRect/>
          </a:stretch>
        </p:blipFill>
        <p:spPr>
          <a:xfrm>
            <a:off x="515548" y="4135990"/>
            <a:ext cx="3588259" cy="4240204"/>
          </a:xfrm>
          <a:prstGeom prst="rect">
            <a:avLst/>
          </a:prstGeom>
        </p:spPr>
      </p:pic>
      <p:sp>
        <p:nvSpPr>
          <p:cNvPr id="7" name="Right Arrow 6"/>
          <p:cNvSpPr/>
          <p:nvPr/>
        </p:nvSpPr>
        <p:spPr>
          <a:xfrm rot="10800000">
            <a:off x="4351963" y="657867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a:t>HOW DO I SUBMIT A TIP?</a:t>
            </a:r>
          </a:p>
        </p:txBody>
      </p:sp>
      <p:sp>
        <p:nvSpPr>
          <p:cNvPr id="3" name="Content Placeholder 2"/>
          <p:cNvSpPr>
            <a:spLocks noGrp="1"/>
          </p:cNvSpPr>
          <p:nvPr>
            <p:ph idx="1"/>
          </p:nvPr>
        </p:nvSpPr>
        <p:spPr>
          <a:xfrm>
            <a:off x="515548" y="2501104"/>
            <a:ext cx="11829724" cy="5545618"/>
          </a:xfrm>
        </p:spPr>
        <p:txBody>
          <a:bodyPr>
            <a:normAutofit/>
          </a:bodyPr>
          <a:lstStyle/>
          <a:p>
            <a:pPr marL="0" indent="0">
              <a:buNone/>
            </a:pPr>
            <a:r>
              <a:rPr lang="en-US" sz="576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5781" y="4126701"/>
            <a:ext cx="2252105" cy="440769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963" y="5570156"/>
            <a:ext cx="5443438" cy="2720405"/>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28206"/>
            <a:ext cx="11216640" cy="1058962"/>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1" y="3166533"/>
            <a:ext cx="4721206" cy="4641427"/>
          </a:xfrm>
        </p:spPr>
        <p:txBody>
          <a:bodyPr>
            <a:normAutofit/>
          </a:bodyPr>
          <a:lstStyle/>
          <a:p>
            <a:pPr marL="0" indent="0">
              <a:buNone/>
            </a:pPr>
            <a:r>
              <a:rPr lang="en-US" sz="576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7394" y="2805006"/>
            <a:ext cx="2680353" cy="556218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0967" y="2751909"/>
            <a:ext cx="2754450" cy="5615286"/>
          </a:xfrm>
          <a:prstGeom prst="rect">
            <a:avLst/>
          </a:prstGeom>
        </p:spPr>
      </p:pic>
      <p:sp>
        <p:nvSpPr>
          <p:cNvPr id="9" name="Right Arrow 8"/>
          <p:cNvSpPr/>
          <p:nvPr/>
        </p:nvSpPr>
        <p:spPr>
          <a:xfrm>
            <a:off x="8959378" y="5314393"/>
            <a:ext cx="849956" cy="543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05612"/>
            <a:ext cx="11216640" cy="1017161"/>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0" y="2892188"/>
            <a:ext cx="5710500" cy="5150201"/>
          </a:xfrm>
        </p:spPr>
        <p:txBody>
          <a:bodyPr>
            <a:normAutofit/>
          </a:bodyPr>
          <a:lstStyle/>
          <a:p>
            <a:pPr marL="0" indent="0">
              <a:buNone/>
            </a:pPr>
            <a:r>
              <a:rPr lang="en-US" sz="6400" b="1"/>
              <a:t>Step 1</a:t>
            </a:r>
            <a:r>
              <a:rPr lang="en-US" sz="64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4306" y="2422773"/>
            <a:ext cx="3580964" cy="6089034"/>
          </a:xfrm>
          <a:prstGeom prst="rect">
            <a:avLst/>
          </a:prstGeom>
        </p:spPr>
      </p:pic>
      <p:sp>
        <p:nvSpPr>
          <p:cNvPr id="5" name="Right Arrow 4"/>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42141"/>
            <a:ext cx="11216640" cy="997953"/>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1" y="3058451"/>
            <a:ext cx="6198180" cy="4082578"/>
          </a:xfrm>
        </p:spPr>
        <p:txBody>
          <a:bodyPr>
            <a:normAutofit/>
          </a:bodyPr>
          <a:lstStyle/>
          <a:p>
            <a:pPr marL="0" indent="0">
              <a:buNone/>
            </a:pPr>
            <a:r>
              <a:rPr lang="en-US" sz="6400" b="1"/>
              <a:t>Step 2</a:t>
            </a:r>
            <a:r>
              <a:rPr lang="en-US" sz="64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5777" y="2440094"/>
            <a:ext cx="3430016" cy="5843500"/>
          </a:xfrm>
          <a:prstGeom prst="rect">
            <a:avLst/>
          </a:prstGeom>
        </p:spPr>
      </p:pic>
      <p:sp>
        <p:nvSpPr>
          <p:cNvPr id="6" name="Right Arrow 5"/>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a:t>HOW DO I SUBMIT A TIP?</a:t>
            </a:r>
          </a:p>
        </p:txBody>
      </p:sp>
      <p:sp>
        <p:nvSpPr>
          <p:cNvPr id="3" name="Content Placeholder 2"/>
          <p:cNvSpPr>
            <a:spLocks noGrp="1"/>
          </p:cNvSpPr>
          <p:nvPr>
            <p:ph sz="half" idx="1"/>
          </p:nvPr>
        </p:nvSpPr>
        <p:spPr>
          <a:xfrm>
            <a:off x="752421" y="2849445"/>
            <a:ext cx="6061166" cy="5112259"/>
          </a:xfrm>
        </p:spPr>
        <p:txBody>
          <a:bodyPr>
            <a:normAutofit/>
          </a:bodyPr>
          <a:lstStyle/>
          <a:p>
            <a:pPr marL="0" indent="0">
              <a:buNone/>
            </a:pPr>
            <a:r>
              <a:rPr lang="en-US" sz="6400" b="1"/>
              <a:t>Step 3</a:t>
            </a:r>
            <a:r>
              <a:rPr lang="en-US" sz="64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5444" y="2459302"/>
            <a:ext cx="3358026" cy="5838226"/>
          </a:xfrm>
          <a:prstGeom prst="rect">
            <a:avLst/>
          </a:prstGeom>
        </p:spPr>
      </p:pic>
      <p:sp>
        <p:nvSpPr>
          <p:cNvPr id="6" name="Right Arrow 5"/>
          <p:cNvSpPr/>
          <p:nvPr/>
        </p:nvSpPr>
        <p:spPr>
          <a:xfrm>
            <a:off x="4124379" y="5745962"/>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a:t>HOW DO I SUBMIT A TIP?</a:t>
            </a:r>
          </a:p>
        </p:txBody>
      </p:sp>
      <p:sp>
        <p:nvSpPr>
          <p:cNvPr id="3" name="Content Placeholder 2"/>
          <p:cNvSpPr>
            <a:spLocks noGrp="1"/>
          </p:cNvSpPr>
          <p:nvPr>
            <p:ph sz="half" idx="1"/>
          </p:nvPr>
        </p:nvSpPr>
        <p:spPr>
          <a:xfrm>
            <a:off x="418013" y="2849445"/>
            <a:ext cx="7426669" cy="5112259"/>
          </a:xfrm>
        </p:spPr>
        <p:txBody>
          <a:bodyPr>
            <a:normAutofit/>
          </a:bodyPr>
          <a:lstStyle/>
          <a:p>
            <a:pPr marL="0" indent="0">
              <a:buNone/>
            </a:pPr>
            <a:r>
              <a:rPr lang="en-US" sz="6400" b="1"/>
              <a:t>Step 4</a:t>
            </a:r>
            <a:r>
              <a:rPr lang="en-US" sz="64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980" y="2469397"/>
            <a:ext cx="3330158" cy="5872352"/>
          </a:xfrm>
          <a:prstGeom prst="rect">
            <a:avLst/>
          </a:prstGeom>
        </p:spPr>
      </p:pic>
      <p:sp>
        <p:nvSpPr>
          <p:cNvPr id="6" name="Right Arrow 5"/>
          <p:cNvSpPr/>
          <p:nvPr/>
        </p:nvSpPr>
        <p:spPr>
          <a:xfrm>
            <a:off x="4767653" y="596890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2000411" y="7348815"/>
            <a:ext cx="838107" cy="1007079"/>
          </a:xfrm>
          <a:prstGeom prst="rect">
            <a:avLst/>
          </a:prstGeom>
        </p:spPr>
      </p:pic>
      <p:sp>
        <p:nvSpPr>
          <p:cNvPr id="2" name="Rectangle 1">
            <a:extLst>
              <a:ext uri="{FF2B5EF4-FFF2-40B4-BE49-F238E27FC236}">
                <a16:creationId xmlns:a16="http://schemas.microsoft.com/office/drawing/2014/main" id="{E0C7E0EE-C14F-AB43-976F-C0CAB10DFC4A}"/>
              </a:ext>
            </a:extLst>
          </p:cNvPr>
          <p:cNvSpPr/>
          <p:nvPr/>
        </p:nvSpPr>
        <p:spPr>
          <a:xfrm>
            <a:off x="1280160" y="1593089"/>
            <a:ext cx="11262361" cy="617541"/>
          </a:xfrm>
          <a:prstGeom prst="rect">
            <a:avLst/>
          </a:prstGeom>
        </p:spPr>
        <p:txBody>
          <a:bodyPr wrap="square">
            <a:spAutoFit/>
          </a:bodyPr>
          <a:lstStyle/>
          <a:p>
            <a:pPr defTabSz="975390">
              <a:defRPr/>
            </a:pPr>
            <a:r>
              <a:rPr lang="en-US" altLang="en-US" sz="3413" kern="1200">
                <a:solidFill>
                  <a:prstClr val="black"/>
                </a:solidFill>
                <a:latin typeface="Arial" panose="020B0604020202020204" pitchFamily="34" charset="0"/>
                <a:ea typeface="+mn-ea"/>
                <a:cs typeface="Arial" panose="020B0604020202020204" pitchFamily="34" charset="0"/>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1165674" y="3202496"/>
            <a:ext cx="11062010" cy="2784288"/>
          </a:xfrm>
          <a:prstGeom prst="rect">
            <a:avLst/>
          </a:prstGeom>
          <a:noFill/>
        </p:spPr>
        <p:txBody>
          <a:bodyPr wrap="square">
            <a:spAutoFit/>
          </a:bodyPr>
          <a:lstStyle/>
          <a:p>
            <a:pPr defTabSz="975390">
              <a:spcBef>
                <a:spcPct val="0"/>
              </a:spcBef>
            </a:pPr>
            <a:r>
              <a:rPr lang="en-US" altLang="en-US" sz="3840" kern="1200">
                <a:solidFill>
                  <a:prstClr val="black"/>
                </a:solidFill>
                <a:latin typeface="Calibri" panose="020F0502020204030204"/>
                <a:ea typeface="+mn-ea"/>
                <a:cs typeface="+mn-cs"/>
              </a:rPr>
              <a:t>If someone who knowingly submits a false tip through </a:t>
            </a:r>
            <a:r>
              <a:rPr lang="en-US" altLang="en-US" sz="3840" kern="1200" err="1">
                <a:solidFill>
                  <a:prstClr val="black"/>
                </a:solidFill>
                <a:latin typeface="Calibri" panose="020F0502020204030204"/>
                <a:ea typeface="+mn-ea"/>
                <a:cs typeface="+mn-cs"/>
              </a:rPr>
              <a:t>FortifyFL</a:t>
            </a:r>
            <a:r>
              <a:rPr lang="en-US" altLang="en-US" sz="3840" kern="1200">
                <a:solidFill>
                  <a:prstClr val="black"/>
                </a:solidFill>
                <a:latin typeface="Calibri" panose="020F0502020204030204"/>
                <a:ea typeface="+mn-ea"/>
                <a:cs typeface="+mn-cs"/>
              </a:rPr>
              <a:t> may be subject to further investigation by law enforcement, and may be subject to criminal penalties under Section 837.05, F.S.</a:t>
            </a:r>
          </a:p>
          <a:p>
            <a:pPr marL="487695" lvl="1" defTabSz="975390">
              <a:spcBef>
                <a:spcPct val="0"/>
              </a:spcBef>
            </a:pPr>
            <a:endParaRPr lang="en-US" altLang="en-US" sz="2133" u="sng"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1463036" y="496163"/>
            <a:ext cx="10713625" cy="1248326"/>
          </a:xfrm>
        </p:spPr>
        <p:txBody>
          <a:bodyPr anchor="ctr">
            <a:normAutofit/>
          </a:bodyPr>
          <a:lstStyle/>
          <a:p>
            <a:r>
              <a:rPr lang="en-US" sz="5000">
                <a:solidFill>
                  <a:srgbClr val="FFFFFF"/>
                </a:solidFill>
                <a:latin typeface="Arial Nova"/>
              </a:rPr>
              <a:t>Discipline</a:t>
            </a:r>
            <a:endParaRPr lang="en-US" sz="5000">
              <a:solidFill>
                <a:srgbClr val="FFFFFF"/>
              </a:solidFill>
            </a:endParaRPr>
          </a:p>
        </p:txBody>
      </p:sp>
      <p:graphicFrame>
        <p:nvGraphicFramePr>
          <p:cNvPr id="14" name="Content Placeholder 2">
            <a:extLst>
              <a:ext uri="{FF2B5EF4-FFF2-40B4-BE49-F238E27FC236}">
                <a16:creationId xmlns:a16="http://schemas.microsoft.com/office/drawing/2014/main" id="{E60CB731-A060-92BE-0379-2B8E048A8940}"/>
              </a:ext>
            </a:extLst>
          </p:cNvPr>
          <p:cNvGraphicFramePr>
            <a:graphicFrameLocks noGrp="1"/>
          </p:cNvGraphicFramePr>
          <p:nvPr>
            <p:ph idx="1"/>
            <p:extLst>
              <p:ext uri="{D42A27DB-BD31-4B8C-83A1-F6EECF244321}">
                <p14:modId xmlns:p14="http://schemas.microsoft.com/office/powerpoint/2010/main" val="3843068143"/>
              </p:ext>
            </p:extLst>
          </p:nvPr>
        </p:nvGraphicFramePr>
        <p:xfrm>
          <a:off x="686993" y="3004556"/>
          <a:ext cx="11656351" cy="5963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AD2B51-E3FB-E16D-B106-16F7AAC4CB1D}"/>
              </a:ext>
            </a:extLst>
          </p:cNvPr>
          <p:cNvPicPr>
            <a:picLocks noChangeAspect="1"/>
          </p:cNvPicPr>
          <p:nvPr/>
        </p:nvPicPr>
        <p:blipFill>
          <a:blip r:embed="rId2"/>
          <a:stretch>
            <a:fillRect/>
          </a:stretch>
        </p:blipFill>
        <p:spPr>
          <a:xfrm>
            <a:off x="2195512" y="165100"/>
            <a:ext cx="9678988" cy="9588500"/>
          </a:xfrm>
          <a:prstGeom prst="rect">
            <a:avLst/>
          </a:prstGeom>
        </p:spPr>
      </p:pic>
    </p:spTree>
    <p:extLst>
      <p:ext uri="{BB962C8B-B14F-4D97-AF65-F5344CB8AC3E}">
        <p14:creationId xmlns:p14="http://schemas.microsoft.com/office/powerpoint/2010/main" val="392903111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9A5BDB-D617-1D8A-8302-708F2C7084BD}"/>
              </a:ext>
            </a:extLst>
          </p:cNvPr>
          <p:cNvPicPr>
            <a:picLocks noChangeAspect="1"/>
          </p:cNvPicPr>
          <p:nvPr/>
        </p:nvPicPr>
        <p:blipFill>
          <a:blip r:embed="rId2"/>
          <a:stretch>
            <a:fillRect/>
          </a:stretch>
        </p:blipFill>
        <p:spPr>
          <a:xfrm>
            <a:off x="1094008" y="915151"/>
            <a:ext cx="10816783" cy="7923295"/>
          </a:xfrm>
          <a:prstGeom prst="rect">
            <a:avLst/>
          </a:prstGeom>
        </p:spPr>
      </p:pic>
    </p:spTree>
    <p:extLst>
      <p:ext uri="{BB962C8B-B14F-4D97-AF65-F5344CB8AC3E}">
        <p14:creationId xmlns:p14="http://schemas.microsoft.com/office/powerpoint/2010/main" val="261025699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1549" cy="7315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sp>
        <p:nvSpPr>
          <p:cNvPr id="6" name="AutoShape 6" descr="Image preview">
            <a:extLst>
              <a:ext uri="{FF2B5EF4-FFF2-40B4-BE49-F238E27FC236}">
                <a16:creationId xmlns:a16="http://schemas.microsoft.com/office/drawing/2014/main" id="{D65898D8-7918-F5C4-0662-6AC276ED2BC2}"/>
              </a:ext>
            </a:extLst>
          </p:cNvPr>
          <p:cNvSpPr>
            <a:spLocks noGrp="1" noChangeAspect="1" noChangeArrowheads="1"/>
          </p:cNvSpPr>
          <p:nvPr>
            <p:ph type="ctrTitle"/>
          </p:nvPr>
        </p:nvSpPr>
        <p:spPr bwMode="auto">
          <a:xfrm>
            <a:off x="5650766" y="2640706"/>
            <a:ext cx="6667851" cy="2380951"/>
          </a:xfrm>
          <a:prstGeom prst="rect">
            <a:avLst/>
          </a:prstGeom>
          <a:extLst>
            <a:ext uri="{909E8E84-426E-40DD-AFC4-6F175D3DCCD1}">
              <a14:hiddenFill xmlns:a14="http://schemas.microsoft.com/office/drawing/2010/main">
                <a:solidFill>
                  <a:srgbClr val="FFFFFF"/>
                </a:solidFill>
              </a14:hiddenFill>
            </a:ext>
          </a:extLst>
        </p:spPr>
        <p:txBody>
          <a:bodyPr vert="horz" lIns="97536" tIns="48768" rIns="97536" bIns="48768" numCol="1" rtlCol="0" anchor="b" anchorCtr="0" compatLnSpc="1">
            <a:prstTxWarp prst="textNoShape">
              <a:avLst/>
            </a:prstTxWarp>
            <a:noAutofit/>
          </a:bodyPr>
          <a:lstStyle/>
          <a:p>
            <a:pPr algn="l"/>
            <a:r>
              <a:rPr lang="en-US" sz="8534" dirty="0"/>
              <a:t>FBA Leadership Summit</a:t>
            </a:r>
          </a:p>
        </p:txBody>
      </p:sp>
      <p:sp>
        <p:nvSpPr>
          <p:cNvPr id="3" name="Subtitle 2">
            <a:extLst>
              <a:ext uri="{FF2B5EF4-FFF2-40B4-BE49-F238E27FC236}">
                <a16:creationId xmlns:a16="http://schemas.microsoft.com/office/drawing/2014/main" id="{1F87E849-1E94-6736-9DD7-5A5D34ADC84A}"/>
              </a:ext>
            </a:extLst>
          </p:cNvPr>
          <p:cNvSpPr>
            <a:spLocks noGrp="1"/>
          </p:cNvSpPr>
          <p:nvPr>
            <p:ph type="subTitle" idx="1"/>
          </p:nvPr>
        </p:nvSpPr>
        <p:spPr>
          <a:xfrm>
            <a:off x="4967835" y="5958577"/>
            <a:ext cx="8033714" cy="2556316"/>
          </a:xfrm>
        </p:spPr>
        <p:txBody>
          <a:bodyPr>
            <a:noAutofit/>
          </a:bodyPr>
          <a:lstStyle/>
          <a:p>
            <a:pPr algn="l"/>
            <a:r>
              <a:rPr lang="en-US" sz="1920" dirty="0"/>
              <a:t>Another year of the FBA Leadership Summit has come to an end. Seventy-five students from around the state participated.</a:t>
            </a:r>
          </a:p>
          <a:p>
            <a:pPr algn="l"/>
            <a:r>
              <a:rPr lang="en-US" sz="1920" dirty="0"/>
              <a:t>Countless contractors, community leaders, teachers, and administrators come together every year to expose students to over a dozen different trades providing opportunities for hands on experience.</a:t>
            </a:r>
          </a:p>
          <a:p>
            <a:pPr algn="l"/>
            <a:r>
              <a:rPr lang="en-US" sz="1920" dirty="0"/>
              <a:t>Somerset Career Academy's Eric Seda won his team's leadership award.</a:t>
            </a:r>
          </a:p>
          <a:p>
            <a:pPr algn="l"/>
            <a:r>
              <a:rPr lang="en-US" sz="1920" dirty="0"/>
              <a:t>Ocean </a:t>
            </a:r>
            <a:r>
              <a:rPr lang="en-US" sz="1920" dirty="0" err="1"/>
              <a:t>Prettelt</a:t>
            </a:r>
            <a:r>
              <a:rPr lang="en-US" sz="1920" dirty="0"/>
              <a:t> from Somerset College Prep. won the Harper Leadership Award for the entire summit!</a:t>
            </a:r>
          </a:p>
        </p:txBody>
      </p:sp>
      <p:pic>
        <p:nvPicPr>
          <p:cNvPr id="8" name="Picture 7" descr="A group of people posing for a photo&#10;&#10;AI-generated content may be incorrect.">
            <a:extLst>
              <a:ext uri="{FF2B5EF4-FFF2-40B4-BE49-F238E27FC236}">
                <a16:creationId xmlns:a16="http://schemas.microsoft.com/office/drawing/2014/main" id="{DC25E9B0-652C-78BA-9ED7-E3A301961A55}"/>
              </a:ext>
            </a:extLst>
          </p:cNvPr>
          <p:cNvPicPr>
            <a:picLocks noChangeAspect="1"/>
          </p:cNvPicPr>
          <p:nvPr/>
        </p:nvPicPr>
        <p:blipFill>
          <a:blip r:embed="rId2">
            <a:extLst>
              <a:ext uri="{28A0092B-C50C-407E-A947-70E740481C1C}">
                <a14:useLocalDpi xmlns:a14="http://schemas.microsoft.com/office/drawing/2010/main" val="0"/>
              </a:ext>
            </a:extLst>
          </a:blip>
          <a:srcRect r="-1" b="7599"/>
          <a:stretch/>
        </p:blipFill>
        <p:spPr>
          <a:xfrm>
            <a:off x="1" y="1219211"/>
            <a:ext cx="4967834" cy="7315189"/>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5"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73720" y="5922418"/>
            <a:ext cx="4526495" cy="19507"/>
          </a:xfrm>
          <a:custGeom>
            <a:avLst/>
            <a:gdLst>
              <a:gd name="connsiteX0" fmla="*/ 0 w 4526495"/>
              <a:gd name="connsiteY0" fmla="*/ 0 h 19507"/>
              <a:gd name="connsiteX1" fmla="*/ 601377 w 4526495"/>
              <a:gd name="connsiteY1" fmla="*/ 0 h 19507"/>
              <a:gd name="connsiteX2" fmla="*/ 1112224 w 4526495"/>
              <a:gd name="connsiteY2" fmla="*/ 0 h 19507"/>
              <a:gd name="connsiteX3" fmla="*/ 1668337 w 4526495"/>
              <a:gd name="connsiteY3" fmla="*/ 0 h 19507"/>
              <a:gd name="connsiteX4" fmla="*/ 2360244 w 4526495"/>
              <a:gd name="connsiteY4" fmla="*/ 0 h 19507"/>
              <a:gd name="connsiteX5" fmla="*/ 2961621 w 4526495"/>
              <a:gd name="connsiteY5" fmla="*/ 0 h 19507"/>
              <a:gd name="connsiteX6" fmla="*/ 3517733 w 4526495"/>
              <a:gd name="connsiteY6" fmla="*/ 0 h 19507"/>
              <a:gd name="connsiteX7" fmla="*/ 4526495 w 4526495"/>
              <a:gd name="connsiteY7" fmla="*/ 0 h 19507"/>
              <a:gd name="connsiteX8" fmla="*/ 4526495 w 4526495"/>
              <a:gd name="connsiteY8" fmla="*/ 19507 h 19507"/>
              <a:gd name="connsiteX9" fmla="*/ 3879853 w 4526495"/>
              <a:gd name="connsiteY9" fmla="*/ 19507 h 19507"/>
              <a:gd name="connsiteX10" fmla="*/ 3323741 w 4526495"/>
              <a:gd name="connsiteY10" fmla="*/ 19507 h 19507"/>
              <a:gd name="connsiteX11" fmla="*/ 2586569 w 4526495"/>
              <a:gd name="connsiteY11" fmla="*/ 19507 h 19507"/>
              <a:gd name="connsiteX12" fmla="*/ 1985191 w 4526495"/>
              <a:gd name="connsiteY12" fmla="*/ 19507 h 19507"/>
              <a:gd name="connsiteX13" fmla="*/ 1474344 w 4526495"/>
              <a:gd name="connsiteY13" fmla="*/ 19507 h 19507"/>
              <a:gd name="connsiteX14" fmla="*/ 782437 w 4526495"/>
              <a:gd name="connsiteY14" fmla="*/ 19507 h 19507"/>
              <a:gd name="connsiteX15" fmla="*/ 0 w 4526495"/>
              <a:gd name="connsiteY15" fmla="*/ 19507 h 19507"/>
              <a:gd name="connsiteX16" fmla="*/ 0 w 4526495"/>
              <a:gd name="connsiteY16" fmla="*/ 0 h 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26495" h="19507" fill="none" extrusionOk="0">
                <a:moveTo>
                  <a:pt x="0" y="0"/>
                </a:moveTo>
                <a:cubicBezTo>
                  <a:pt x="144266" y="20346"/>
                  <a:pt x="330539" y="-26187"/>
                  <a:pt x="601377" y="0"/>
                </a:cubicBezTo>
                <a:cubicBezTo>
                  <a:pt x="872215" y="26187"/>
                  <a:pt x="998198" y="5618"/>
                  <a:pt x="1112224" y="0"/>
                </a:cubicBezTo>
                <a:cubicBezTo>
                  <a:pt x="1226250" y="-5618"/>
                  <a:pt x="1529339" y="-16033"/>
                  <a:pt x="1668337" y="0"/>
                </a:cubicBezTo>
                <a:cubicBezTo>
                  <a:pt x="1807335" y="16033"/>
                  <a:pt x="2167788" y="28454"/>
                  <a:pt x="2360244" y="0"/>
                </a:cubicBezTo>
                <a:cubicBezTo>
                  <a:pt x="2552700" y="-28454"/>
                  <a:pt x="2828012" y="23650"/>
                  <a:pt x="2961621" y="0"/>
                </a:cubicBezTo>
                <a:cubicBezTo>
                  <a:pt x="3095230" y="-23650"/>
                  <a:pt x="3299376" y="23330"/>
                  <a:pt x="3517733" y="0"/>
                </a:cubicBezTo>
                <a:cubicBezTo>
                  <a:pt x="3736090" y="-23330"/>
                  <a:pt x="4320177" y="-38794"/>
                  <a:pt x="4526495" y="0"/>
                </a:cubicBezTo>
                <a:cubicBezTo>
                  <a:pt x="4525746" y="5284"/>
                  <a:pt x="4525738" y="11729"/>
                  <a:pt x="4526495" y="19507"/>
                </a:cubicBezTo>
                <a:cubicBezTo>
                  <a:pt x="4241700" y="28334"/>
                  <a:pt x="4031432" y="32912"/>
                  <a:pt x="3879853" y="19507"/>
                </a:cubicBezTo>
                <a:cubicBezTo>
                  <a:pt x="3728274" y="6102"/>
                  <a:pt x="3583446" y="47005"/>
                  <a:pt x="3323741" y="19507"/>
                </a:cubicBezTo>
                <a:cubicBezTo>
                  <a:pt x="3064036" y="-7991"/>
                  <a:pt x="2871303" y="22395"/>
                  <a:pt x="2586569" y="19507"/>
                </a:cubicBezTo>
                <a:cubicBezTo>
                  <a:pt x="2301835" y="16619"/>
                  <a:pt x="2120554" y="3521"/>
                  <a:pt x="1985191" y="19507"/>
                </a:cubicBezTo>
                <a:cubicBezTo>
                  <a:pt x="1849828" y="35493"/>
                  <a:pt x="1696131" y="-784"/>
                  <a:pt x="1474344" y="19507"/>
                </a:cubicBezTo>
                <a:cubicBezTo>
                  <a:pt x="1252557" y="39798"/>
                  <a:pt x="1076714" y="48821"/>
                  <a:pt x="782437" y="19507"/>
                </a:cubicBezTo>
                <a:cubicBezTo>
                  <a:pt x="488160" y="-9807"/>
                  <a:pt x="171978" y="22965"/>
                  <a:pt x="0" y="19507"/>
                </a:cubicBezTo>
                <a:cubicBezTo>
                  <a:pt x="-142" y="11820"/>
                  <a:pt x="-101" y="5060"/>
                  <a:pt x="0" y="0"/>
                </a:cubicBezTo>
                <a:close/>
              </a:path>
              <a:path w="4526495" h="19507" stroke="0" extrusionOk="0">
                <a:moveTo>
                  <a:pt x="0" y="0"/>
                </a:moveTo>
                <a:cubicBezTo>
                  <a:pt x="125005" y="-7063"/>
                  <a:pt x="332224" y="-23006"/>
                  <a:pt x="601377" y="0"/>
                </a:cubicBezTo>
                <a:cubicBezTo>
                  <a:pt x="870530" y="23006"/>
                  <a:pt x="987580" y="-15822"/>
                  <a:pt x="1112224" y="0"/>
                </a:cubicBezTo>
                <a:cubicBezTo>
                  <a:pt x="1236868" y="15822"/>
                  <a:pt x="1596990" y="20745"/>
                  <a:pt x="1849397" y="0"/>
                </a:cubicBezTo>
                <a:cubicBezTo>
                  <a:pt x="2101804" y="-20745"/>
                  <a:pt x="2278093" y="15371"/>
                  <a:pt x="2450774" y="0"/>
                </a:cubicBezTo>
                <a:cubicBezTo>
                  <a:pt x="2623455" y="-15371"/>
                  <a:pt x="2804762" y="-21377"/>
                  <a:pt x="3052151" y="0"/>
                </a:cubicBezTo>
                <a:cubicBezTo>
                  <a:pt x="3299540" y="21377"/>
                  <a:pt x="3606403" y="-12831"/>
                  <a:pt x="3789323" y="0"/>
                </a:cubicBezTo>
                <a:cubicBezTo>
                  <a:pt x="3972243" y="12831"/>
                  <a:pt x="4197686" y="-14771"/>
                  <a:pt x="4526495" y="0"/>
                </a:cubicBezTo>
                <a:cubicBezTo>
                  <a:pt x="4527116" y="4089"/>
                  <a:pt x="4526203" y="13862"/>
                  <a:pt x="4526495" y="19507"/>
                </a:cubicBezTo>
                <a:cubicBezTo>
                  <a:pt x="4301653" y="-1759"/>
                  <a:pt x="4186546" y="41730"/>
                  <a:pt x="3970383" y="19507"/>
                </a:cubicBezTo>
                <a:cubicBezTo>
                  <a:pt x="3754220" y="-2716"/>
                  <a:pt x="3557985" y="32457"/>
                  <a:pt x="3323741" y="19507"/>
                </a:cubicBezTo>
                <a:cubicBezTo>
                  <a:pt x="3089497" y="6557"/>
                  <a:pt x="2871745" y="341"/>
                  <a:pt x="2677098" y="19507"/>
                </a:cubicBezTo>
                <a:cubicBezTo>
                  <a:pt x="2482451" y="38673"/>
                  <a:pt x="2247609" y="5115"/>
                  <a:pt x="2075721" y="19507"/>
                </a:cubicBezTo>
                <a:cubicBezTo>
                  <a:pt x="1903833" y="33899"/>
                  <a:pt x="1609733" y="6483"/>
                  <a:pt x="1338549" y="19507"/>
                </a:cubicBezTo>
                <a:cubicBezTo>
                  <a:pt x="1067365" y="32531"/>
                  <a:pt x="771472" y="-15695"/>
                  <a:pt x="601377" y="19507"/>
                </a:cubicBezTo>
                <a:cubicBezTo>
                  <a:pt x="431282" y="54709"/>
                  <a:pt x="184500" y="21434"/>
                  <a:pt x="0" y="19507"/>
                </a:cubicBezTo>
                <a:cubicBezTo>
                  <a:pt x="-545" y="10186"/>
                  <a:pt x="-332" y="833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spTree>
    <p:extLst>
      <p:ext uri="{BB962C8B-B14F-4D97-AF65-F5344CB8AC3E}">
        <p14:creationId xmlns:p14="http://schemas.microsoft.com/office/powerpoint/2010/main" val="8891190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985F4-25E8-FBB1-0C06-D02AE20033E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2C0C934-2D9C-A67A-6C1C-BAEB10FF630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1228BB0-ADFF-A385-645D-210C85A6E2B7}"/>
              </a:ext>
            </a:extLst>
          </p:cNvPr>
          <p:cNvPicPr>
            <a:picLocks noChangeAspect="1"/>
          </p:cNvPicPr>
          <p:nvPr/>
        </p:nvPicPr>
        <p:blipFill>
          <a:blip r:embed="rId2"/>
          <a:stretch>
            <a:fillRect/>
          </a:stretch>
        </p:blipFill>
        <p:spPr>
          <a:xfrm>
            <a:off x="1943100" y="0"/>
            <a:ext cx="8496300" cy="9753600"/>
          </a:xfrm>
          <a:prstGeom prst="rect">
            <a:avLst/>
          </a:prstGeom>
        </p:spPr>
      </p:pic>
    </p:spTree>
    <p:extLst>
      <p:ext uri="{BB962C8B-B14F-4D97-AF65-F5344CB8AC3E}">
        <p14:creationId xmlns:p14="http://schemas.microsoft.com/office/powerpoint/2010/main" val="19464110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5C01129-3453-464D-A870-ED71C6E89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D2781A6-5C82-4764-B489-F9A599C0A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8755" y="975360"/>
            <a:ext cx="5337665" cy="780288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5CD3D3-2FBD-3F74-BE12-D65638923597}"/>
              </a:ext>
            </a:extLst>
          </p:cNvPr>
          <p:cNvSpPr>
            <a:spLocks noGrp="1"/>
          </p:cNvSpPr>
          <p:nvPr>
            <p:ph type="title"/>
          </p:nvPr>
        </p:nvSpPr>
        <p:spPr>
          <a:xfrm>
            <a:off x="4358876" y="1542429"/>
            <a:ext cx="4287048" cy="1936138"/>
          </a:xfrm>
        </p:spPr>
        <p:txBody>
          <a:bodyPr anchor="b">
            <a:normAutofit/>
          </a:bodyPr>
          <a:lstStyle/>
          <a:p>
            <a:pPr algn="ctr"/>
            <a:r>
              <a:rPr lang="en-US" sz="3500">
                <a:solidFill>
                  <a:schemeClr val="bg1">
                    <a:alpha val="60000"/>
                  </a:schemeClr>
                </a:solidFill>
              </a:rPr>
              <a:t>Effective Wednesday April 23</a:t>
            </a:r>
          </a:p>
        </p:txBody>
      </p:sp>
      <p:pic>
        <p:nvPicPr>
          <p:cNvPr id="5" name="Picture 4">
            <a:extLst>
              <a:ext uri="{FF2B5EF4-FFF2-40B4-BE49-F238E27FC236}">
                <a16:creationId xmlns:a16="http://schemas.microsoft.com/office/drawing/2014/main" id="{1D782B39-2655-4ECD-1E83-77DA7F79819F}"/>
              </a:ext>
            </a:extLst>
          </p:cNvPr>
          <p:cNvPicPr>
            <a:picLocks noChangeAspect="1"/>
          </p:cNvPicPr>
          <p:nvPr/>
        </p:nvPicPr>
        <p:blipFill>
          <a:blip r:embed="rId2"/>
          <a:srcRect l="26670" r="18649"/>
          <a:stretch/>
        </p:blipFill>
        <p:spPr>
          <a:xfrm>
            <a:off x="725848" y="975352"/>
            <a:ext cx="3126719" cy="7802880"/>
          </a:xfrm>
          <a:prstGeom prst="rect">
            <a:avLst/>
          </a:prstGeom>
        </p:spPr>
      </p:pic>
      <p:sp>
        <p:nvSpPr>
          <p:cNvPr id="3" name="Content Placeholder 2">
            <a:extLst>
              <a:ext uri="{FF2B5EF4-FFF2-40B4-BE49-F238E27FC236}">
                <a16:creationId xmlns:a16="http://schemas.microsoft.com/office/drawing/2014/main" id="{DD782824-D398-8752-6919-EF0ABE19714C}"/>
              </a:ext>
            </a:extLst>
          </p:cNvPr>
          <p:cNvSpPr>
            <a:spLocks noGrp="1"/>
          </p:cNvSpPr>
          <p:nvPr>
            <p:ph idx="1"/>
          </p:nvPr>
        </p:nvSpPr>
        <p:spPr>
          <a:xfrm>
            <a:off x="4381559" y="3886562"/>
            <a:ext cx="4241682" cy="4385095"/>
          </a:xfrm>
        </p:spPr>
        <p:txBody>
          <a:bodyPr anchor="t">
            <a:normAutofit/>
          </a:bodyPr>
          <a:lstStyle/>
          <a:p>
            <a:pPr algn="ctr"/>
            <a:r>
              <a:rPr lang="en-US" sz="2100">
                <a:solidFill>
                  <a:schemeClr val="bg1"/>
                </a:solidFill>
              </a:rPr>
              <a:t> Ice cream can only be purchased with the purple (fast pass) card.</a:t>
            </a:r>
          </a:p>
          <a:p>
            <a:pPr algn="ctr"/>
            <a:r>
              <a:rPr lang="en-US" sz="2100">
                <a:solidFill>
                  <a:schemeClr val="bg1"/>
                </a:solidFill>
              </a:rPr>
              <a:t> That card can be purchased in either the breakfast or lunch lines at the register. </a:t>
            </a:r>
          </a:p>
          <a:p>
            <a:pPr algn="ctr"/>
            <a:r>
              <a:rPr lang="en-US" sz="2100">
                <a:solidFill>
                  <a:schemeClr val="bg1"/>
                </a:solidFill>
              </a:rPr>
              <a:t>Ice cream sales will NO longer accept your lunch number or cash to get your ice cream. </a:t>
            </a:r>
          </a:p>
          <a:p>
            <a:pPr algn="ctr"/>
            <a:r>
              <a:rPr lang="en-US" sz="2100">
                <a:solidFill>
                  <a:schemeClr val="bg1"/>
                </a:solidFill>
              </a:rPr>
              <a:t>ALL ice cream must be pre-purchased prior to coming to make your selection. 	NO exceptions!</a:t>
            </a:r>
          </a:p>
        </p:txBody>
      </p:sp>
      <p:pic>
        <p:nvPicPr>
          <p:cNvPr id="6" name="Picture 5">
            <a:extLst>
              <a:ext uri="{FF2B5EF4-FFF2-40B4-BE49-F238E27FC236}">
                <a16:creationId xmlns:a16="http://schemas.microsoft.com/office/drawing/2014/main" id="{DA8DB16F-0777-42F8-DF6F-1D8F4A7A7CD3}"/>
              </a:ext>
            </a:extLst>
          </p:cNvPr>
          <p:cNvPicPr>
            <a:picLocks noChangeAspect="1"/>
          </p:cNvPicPr>
          <p:nvPr/>
        </p:nvPicPr>
        <p:blipFill>
          <a:blip r:embed="rId3"/>
          <a:srcRect l="27482" r="20439" b="-1"/>
          <a:stretch/>
        </p:blipFill>
        <p:spPr>
          <a:xfrm>
            <a:off x="9179858" y="975367"/>
            <a:ext cx="3099093" cy="7802878"/>
          </a:xfrm>
          <a:prstGeom prst="rect">
            <a:avLst/>
          </a:prstGeom>
        </p:spPr>
      </p:pic>
    </p:spTree>
    <p:extLst>
      <p:ext uri="{BB962C8B-B14F-4D97-AF65-F5344CB8AC3E}">
        <p14:creationId xmlns:p14="http://schemas.microsoft.com/office/powerpoint/2010/main" val="143471884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659" y="2391529"/>
            <a:ext cx="11704320" cy="26009"/>
          </a:xfrm>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15C89A0-1ABF-C154-0AD8-13AD616FB605}"/>
              </a:ext>
            </a:extLst>
          </p:cNvPr>
          <p:cNvSpPr txBox="1"/>
          <p:nvPr/>
        </p:nvSpPr>
        <p:spPr>
          <a:xfrm>
            <a:off x="610659" y="2945871"/>
            <a:ext cx="7161122" cy="5858378"/>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700" kern="1200">
                <a:solidFill>
                  <a:schemeClr val="tx1"/>
                </a:solidFill>
                <a:latin typeface="+mn-lt"/>
                <a:ea typeface="+mn-ea"/>
                <a:cs typeface="+mn-cs"/>
              </a:rPr>
              <a:t>if the wrappers from ice cream sales continue to be dropped/thrown on the floors or the sidewalks or the turf, ice cream sales will be stopped immediately.</a:t>
            </a:r>
          </a:p>
          <a:p>
            <a:pPr indent="-228600">
              <a:lnSpc>
                <a:spcPct val="90000"/>
              </a:lnSpc>
              <a:spcAft>
                <a:spcPts val="600"/>
              </a:spcAft>
              <a:buFont typeface="Arial" panose="020B0604020202020204" pitchFamily="34" charset="0"/>
              <a:buChar char="•"/>
            </a:pPr>
            <a:endParaRPr lang="en-US" sz="2700" kern="120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r>
              <a:rPr lang="en-US" sz="2700" kern="1200">
                <a:solidFill>
                  <a:schemeClr val="tx1"/>
                </a:solidFill>
                <a:latin typeface="+mn-lt"/>
                <a:ea typeface="+mn-ea"/>
                <a:cs typeface="+mn-cs"/>
              </a:rPr>
              <a:t> Our janitorial staff is not here to clean up your lazy mess after you enjoyed a cold treat. </a:t>
            </a:r>
          </a:p>
          <a:p>
            <a:pPr indent="-228600">
              <a:lnSpc>
                <a:spcPct val="90000"/>
              </a:lnSpc>
              <a:spcAft>
                <a:spcPts val="600"/>
              </a:spcAft>
              <a:buFont typeface="Arial" panose="020B0604020202020204" pitchFamily="34" charset="0"/>
              <a:buChar char="•"/>
            </a:pPr>
            <a:endParaRPr lang="en-US" sz="2700" kern="120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r>
              <a:rPr lang="en-US" sz="2700" kern="1200">
                <a:solidFill>
                  <a:schemeClr val="tx1"/>
                </a:solidFill>
                <a:latin typeface="+mn-lt"/>
                <a:ea typeface="+mn-ea"/>
                <a:cs typeface="+mn-cs"/>
              </a:rPr>
              <a:t>Wrappers go in a trash can, or you will lose the ice cream!</a:t>
            </a:r>
          </a:p>
        </p:txBody>
      </p:sp>
      <p:pic>
        <p:nvPicPr>
          <p:cNvPr id="4" name="Picture 3">
            <a:extLst>
              <a:ext uri="{FF2B5EF4-FFF2-40B4-BE49-F238E27FC236}">
                <a16:creationId xmlns:a16="http://schemas.microsoft.com/office/drawing/2014/main" id="{01AECAD3-C67E-7AA7-5AC6-1AB86C928798}"/>
              </a:ext>
            </a:extLst>
          </p:cNvPr>
          <p:cNvPicPr>
            <a:picLocks noChangeAspect="1"/>
          </p:cNvPicPr>
          <p:nvPr/>
        </p:nvPicPr>
        <p:blipFill>
          <a:blip r:embed="rId2"/>
          <a:srcRect l="40853" r="17916"/>
          <a:stretch/>
        </p:blipFill>
        <p:spPr>
          <a:xfrm>
            <a:off x="8187368" y="2978099"/>
            <a:ext cx="4203802" cy="5826150"/>
          </a:xfrm>
          <a:prstGeom prst="rect">
            <a:avLst/>
          </a:prstGeom>
        </p:spPr>
      </p:pic>
    </p:spTree>
    <p:extLst>
      <p:ext uri="{BB962C8B-B14F-4D97-AF65-F5344CB8AC3E}">
        <p14:creationId xmlns:p14="http://schemas.microsoft.com/office/powerpoint/2010/main" val="31461310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gnifying glass and yellow tape">
            <a:extLst>
              <a:ext uri="{FF2B5EF4-FFF2-40B4-BE49-F238E27FC236}">
                <a16:creationId xmlns:a16="http://schemas.microsoft.com/office/drawing/2014/main" id="{40F88CB0-57E8-873D-4D92-2C3F32CED1D4}"/>
              </a:ext>
            </a:extLst>
          </p:cNvPr>
          <p:cNvPicPr>
            <a:picLocks noChangeAspect="1"/>
          </p:cNvPicPr>
          <p:nvPr/>
        </p:nvPicPr>
        <p:blipFill>
          <a:blip r:embed="rId2"/>
          <a:stretch>
            <a:fillRect/>
          </a:stretch>
        </p:blipFill>
        <p:spPr>
          <a:xfrm>
            <a:off x="405549" y="647700"/>
            <a:ext cx="12193702" cy="8445499"/>
          </a:xfrm>
          <a:prstGeom prst="rect">
            <a:avLst/>
          </a:prstGeom>
        </p:spPr>
      </p:pic>
    </p:spTree>
    <p:extLst>
      <p:ext uri="{BB962C8B-B14F-4D97-AF65-F5344CB8AC3E}">
        <p14:creationId xmlns:p14="http://schemas.microsoft.com/office/powerpoint/2010/main" val="78098069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401233" y="-360775"/>
            <a:ext cx="1949480" cy="1958384"/>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951083" y="600385"/>
            <a:ext cx="688393" cy="91785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713047" y="931754"/>
            <a:ext cx="733303" cy="97773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980419" y="0"/>
            <a:ext cx="3024381" cy="2106079"/>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08100" y="8697601"/>
            <a:ext cx="1594147" cy="10559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7059676-0309-2015-0F6D-E4BB64F6EF7C}"/>
              </a:ext>
            </a:extLst>
          </p:cNvPr>
          <p:cNvPicPr>
            <a:picLocks noChangeAspect="1"/>
          </p:cNvPicPr>
          <p:nvPr/>
        </p:nvPicPr>
        <p:blipFill>
          <a:blip r:embed="rId2"/>
          <a:stretch>
            <a:fillRect/>
          </a:stretch>
        </p:blipFill>
        <p:spPr>
          <a:xfrm>
            <a:off x="686364" y="0"/>
            <a:ext cx="11632071" cy="9626599"/>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1018" y="9177803"/>
            <a:ext cx="869230" cy="57579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33719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25" y="0"/>
            <a:ext cx="13001549" cy="975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8F82B3D1-353D-8113-449A-97D6689A9866}"/>
              </a:ext>
            </a:extLst>
          </p:cNvPr>
          <p:cNvPicPr>
            <a:picLocks noChangeAspect="1"/>
          </p:cNvPicPr>
          <p:nvPr/>
        </p:nvPicPr>
        <p:blipFill>
          <a:blip r:embed="rId2"/>
          <a:srcRect l="895" r="5088" b="1"/>
          <a:stretch/>
        </p:blipFill>
        <p:spPr>
          <a:xfrm>
            <a:off x="20" y="1823"/>
            <a:ext cx="13004780" cy="9751777"/>
          </a:xfrm>
          <a:prstGeom prst="rect">
            <a:avLst/>
          </a:prstGeom>
        </p:spPr>
      </p:pic>
    </p:spTree>
    <p:extLst>
      <p:ext uri="{BB962C8B-B14F-4D97-AF65-F5344CB8AC3E}">
        <p14:creationId xmlns:p14="http://schemas.microsoft.com/office/powerpoint/2010/main" val="415064452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02181-03A7-FF78-D022-CE1560A7F93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D279FD8-1511-754E-57B8-D4F1CE70FB9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1E13D39-2518-B706-5534-F1438170B6EA}"/>
              </a:ext>
            </a:extLst>
          </p:cNvPr>
          <p:cNvPicPr>
            <a:picLocks noChangeAspect="1"/>
          </p:cNvPicPr>
          <p:nvPr/>
        </p:nvPicPr>
        <p:blipFill>
          <a:blip r:embed="rId2"/>
          <a:stretch>
            <a:fillRect/>
          </a:stretch>
        </p:blipFill>
        <p:spPr>
          <a:xfrm>
            <a:off x="0" y="0"/>
            <a:ext cx="13004799" cy="9753600"/>
          </a:xfrm>
          <a:prstGeom prst="rect">
            <a:avLst/>
          </a:prstGeom>
        </p:spPr>
      </p:pic>
    </p:spTree>
    <p:extLst>
      <p:ext uri="{BB962C8B-B14F-4D97-AF65-F5344CB8AC3E}">
        <p14:creationId xmlns:p14="http://schemas.microsoft.com/office/powerpoint/2010/main" val="35843602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15868" y="1349263"/>
            <a:ext cx="12859532" cy="1690630"/>
          </a:xfrm>
        </p:spPr>
        <p:txBody>
          <a:bodyPr vert="horz" lIns="97536" tIns="48768" rIns="97536" bIns="48768" rtlCol="0" anchor="ctr">
            <a:noAutofit/>
          </a:bodyPr>
          <a:lstStyle/>
          <a:p>
            <a:pPr algn="ctr"/>
            <a:r>
              <a:rPr lang="en-US" sz="64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2248171"/>
            <a:ext cx="4240394" cy="689420"/>
          </a:xfrm>
          <a:prstGeom prst="rect">
            <a:avLst/>
          </a:prstGeom>
          <a:solidFill>
            <a:schemeClr val="bg1">
              <a:lumMod val="85000"/>
            </a:schemeClr>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kern="1200">
                <a:solidFill>
                  <a:prstClr val="black"/>
                </a:solidFill>
                <a:latin typeface="Calibri" panose="020F0502020204030204"/>
                <a:ea typeface="+mn-ea"/>
                <a:cs typeface="Calibri"/>
              </a:rPr>
              <a:t>*Warnings* Do Not apply to all discipline. Teacher &amp; Staff discretion</a:t>
            </a:r>
            <a:endParaRPr lang="en-US" sz="1920" kern="1200">
              <a:solidFill>
                <a:prstClr val="black"/>
              </a:solidFill>
              <a:latin typeface="Calibri" panose="020F0502020204030204"/>
              <a:ea typeface="+mn-ea"/>
              <a:cs typeface="+mn-cs"/>
            </a:endParaRPr>
          </a:p>
        </p:txBody>
      </p:sp>
      <p:sp>
        <p:nvSpPr>
          <p:cNvPr id="5" name="TextBox 4">
            <a:extLst>
              <a:ext uri="{FF2B5EF4-FFF2-40B4-BE49-F238E27FC236}">
                <a16:creationId xmlns:a16="http://schemas.microsoft.com/office/drawing/2014/main" id="{BD59F53A-04F3-A1F0-13DB-2D62D861B163}"/>
              </a:ext>
            </a:extLst>
          </p:cNvPr>
          <p:cNvSpPr txBox="1"/>
          <p:nvPr/>
        </p:nvSpPr>
        <p:spPr>
          <a:xfrm>
            <a:off x="25940" y="2939914"/>
            <a:ext cx="4491151" cy="689420"/>
          </a:xfrm>
          <a:prstGeom prst="rect">
            <a:avLst/>
          </a:prstGeom>
          <a:solidFill>
            <a:srgbClr val="00B0F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DETENTION</a:t>
            </a:r>
            <a:endParaRPr lang="en-US" sz="3840" kern="1200">
              <a:solidFill>
                <a:prstClr val="black"/>
              </a:solidFill>
              <a:latin typeface="Calibri" panose="020F0502020204030204"/>
              <a:ea typeface="+mn-ea"/>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504987" y="2939915"/>
            <a:ext cx="4274980" cy="1280351"/>
          </a:xfrm>
          <a:prstGeom prst="rect">
            <a:avLst/>
          </a:prstGeom>
          <a:solidFill>
            <a:srgbClr val="FFFF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776511" y="2939915"/>
            <a:ext cx="4197158" cy="1280351"/>
          </a:xfrm>
          <a:prstGeom prst="rect">
            <a:avLst/>
          </a:prstGeom>
          <a:solidFill>
            <a:srgbClr val="FF00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3840" b="1" kern="1200">
                <a:solidFill>
                  <a:prstClr val="black"/>
                </a:solidFill>
                <a:latin typeface="Calibri" panose="020F0502020204030204"/>
                <a:ea typeface="+mn-ea"/>
                <a:cs typeface="Calibri"/>
              </a:rPr>
              <a:t>SUSPENSION </a:t>
            </a:r>
            <a:r>
              <a:rPr lang="en-US" sz="2560" b="1" kern="1200">
                <a:solidFill>
                  <a:prstClr val="black"/>
                </a:solidFill>
                <a:latin typeface="Calibri" panose="020F0502020204030204"/>
                <a:ea typeface="+mn-ea"/>
                <a:cs typeface="Calibri"/>
              </a:rPr>
              <a:t>including </a:t>
            </a:r>
            <a:r>
              <a:rPr lang="en-US" sz="3840" b="1" kern="1200">
                <a:solidFill>
                  <a:prstClr val="black"/>
                </a:solidFill>
                <a:latin typeface="Calibri" panose="020F0502020204030204"/>
                <a:ea typeface="+mn-ea"/>
                <a:cs typeface="Calibri"/>
              </a:rPr>
              <a:t> </a:t>
            </a:r>
            <a:r>
              <a:rPr lang="en-US" sz="3840" b="1" u="sng" kern="1200">
                <a:solidFill>
                  <a:prstClr val="black"/>
                </a:solidFill>
                <a:latin typeface="Calibri" panose="020F0502020204030204"/>
                <a:ea typeface="+mn-ea"/>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1" y="3726774"/>
            <a:ext cx="4482503" cy="4825937"/>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3:50 to 4:50pm</a:t>
            </a:r>
          </a:p>
          <a:p>
            <a:pPr marL="304810" indent="-304810" defTabSz="975390">
              <a:buFont typeface="Arial"/>
              <a:buChar char="•"/>
            </a:pPr>
            <a:r>
              <a:rPr lang="en-US" sz="1920" b="1" kern="1200">
                <a:solidFill>
                  <a:prstClr val="black"/>
                </a:solidFill>
                <a:latin typeface="Calibri" panose="020F0502020204030204"/>
                <a:ea typeface="+mn-ea"/>
                <a:cs typeface="Calibri"/>
              </a:rPr>
              <a:t>Classroom Disruption</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Chewing Gum</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others</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property</a:t>
            </a:r>
          </a:p>
          <a:p>
            <a:pPr marL="304810" indent="-304810" defTabSz="975390">
              <a:buFont typeface="Arial"/>
              <a:buChar char="•"/>
            </a:pPr>
            <a:r>
              <a:rPr lang="en-US" sz="1920" b="1" kern="1200">
                <a:solidFill>
                  <a:prstClr val="black"/>
                </a:solidFill>
                <a:latin typeface="Calibri" panose="020F0502020204030204"/>
                <a:ea typeface="+mn-ea"/>
                <a:cs typeface="Calibri"/>
              </a:rPr>
              <a:t>Littering during lunch</a:t>
            </a:r>
          </a:p>
          <a:p>
            <a:pPr marL="304810" indent="-304810" defTabSz="975390">
              <a:buFont typeface="Arial"/>
              <a:buChar char="•"/>
            </a:pPr>
            <a:r>
              <a:rPr lang="en-US" sz="1920" b="1" kern="1200">
                <a:solidFill>
                  <a:prstClr val="black"/>
                </a:solidFill>
                <a:latin typeface="Calibri" panose="020F0502020204030204"/>
                <a:ea typeface="+mn-ea"/>
                <a:cs typeface="Calibri"/>
              </a:rPr>
              <a:t>Electronic Confiscation</a:t>
            </a:r>
          </a:p>
          <a:p>
            <a:pPr marL="304810" indent="-304810" defTabSz="975390">
              <a:buFont typeface="Arial"/>
              <a:buChar char="•"/>
            </a:pPr>
            <a:r>
              <a:rPr lang="en-US" sz="1920" b="1" kern="1200">
                <a:solidFill>
                  <a:prstClr val="black"/>
                </a:solidFill>
                <a:latin typeface="Calibri" panose="020F0502020204030204"/>
                <a:ea typeface="+mn-ea"/>
                <a:cs typeface="Calibri"/>
              </a:rPr>
              <a:t>Public Display of Affection / P.D.A</a:t>
            </a:r>
          </a:p>
          <a:p>
            <a:pPr marL="304810" indent="-304810" defTabSz="975390">
              <a:buFont typeface="Arial"/>
              <a:buChar char="•"/>
            </a:pPr>
            <a:r>
              <a:rPr lang="en-US" sz="1920" b="1" kern="1200">
                <a:solidFill>
                  <a:prstClr val="black"/>
                </a:solidFill>
                <a:latin typeface="Calibri" panose="020F0502020204030204"/>
                <a:ea typeface="+mn-ea"/>
                <a:cs typeface="Calibri"/>
              </a:rPr>
              <a:t>Profane Obscene Abusive Language</a:t>
            </a:r>
          </a:p>
          <a:p>
            <a:pPr marL="304810" indent="-304810" defTabSz="975390">
              <a:buFont typeface="Arial"/>
              <a:buChar char="•"/>
            </a:pPr>
            <a:r>
              <a:rPr lang="en-US" sz="1920" b="1" kern="1200">
                <a:solidFill>
                  <a:prstClr val="black"/>
                </a:solidFill>
                <a:latin typeface="Calibri" panose="020F0502020204030204"/>
                <a:ea typeface="+mn-ea"/>
                <a:cs typeface="Calibri"/>
              </a:rPr>
              <a:t>Running in the Halls</a:t>
            </a:r>
          </a:p>
          <a:p>
            <a:pPr marL="304810" indent="-304810" defTabSz="975390">
              <a:buFont typeface="Arial"/>
              <a:buChar char="•"/>
            </a:pPr>
            <a:r>
              <a:rPr lang="en-US" sz="1920" b="1" kern="1200">
                <a:solidFill>
                  <a:prstClr val="black"/>
                </a:solidFill>
                <a:latin typeface="Calibri" panose="020F0502020204030204"/>
                <a:ea typeface="+mn-ea"/>
                <a:cs typeface="Calibri"/>
              </a:rPr>
              <a:t>Spray used in the Restrooms</a:t>
            </a:r>
          </a:p>
          <a:p>
            <a:pPr marL="304810" indent="-304810" defTabSz="975390">
              <a:buFont typeface="Arial"/>
              <a:buChar char="•"/>
            </a:pPr>
            <a:r>
              <a:rPr lang="en-US" sz="1920" b="1" kern="1200">
                <a:solidFill>
                  <a:prstClr val="black"/>
                </a:solidFill>
                <a:latin typeface="Calibri" panose="020F0502020204030204"/>
                <a:ea typeface="+mn-ea"/>
                <a:cs typeface="Calibri"/>
              </a:rPr>
              <a:t>Tardy to Class</a:t>
            </a:r>
          </a:p>
          <a:p>
            <a:pPr marL="304810" indent="-304810" defTabSz="975390">
              <a:buFont typeface="Arial"/>
              <a:buChar char="•"/>
            </a:pPr>
            <a:r>
              <a:rPr lang="en-US" sz="1920" b="1" kern="1200">
                <a:solidFill>
                  <a:prstClr val="black"/>
                </a:solidFill>
                <a:latin typeface="Calibri" panose="020F0502020204030204"/>
                <a:ea typeface="+mn-ea"/>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513633" y="4375284"/>
            <a:ext cx="4283628" cy="393954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9:30 to 12:30pm</a:t>
            </a:r>
          </a:p>
          <a:p>
            <a:pPr marL="304810" indent="-304810" defTabSz="975390">
              <a:buFont typeface="Arial"/>
              <a:buChar char="•"/>
            </a:pPr>
            <a:r>
              <a:rPr lang="en-US" sz="1920" b="1" kern="1200">
                <a:solidFill>
                  <a:prstClr val="black"/>
                </a:solidFill>
                <a:latin typeface="Calibri" panose="020F0502020204030204"/>
                <a:ea typeface="+mn-ea"/>
                <a:cs typeface="Calibri"/>
              </a:rPr>
              <a:t>Horseplay</a:t>
            </a:r>
          </a:p>
          <a:p>
            <a:pPr marL="304810" indent="-304810" defTabSz="975390">
              <a:buFont typeface="Arial"/>
              <a:buChar char="•"/>
            </a:pPr>
            <a:r>
              <a:rPr lang="en-US" sz="1920" b="1" kern="1200">
                <a:solidFill>
                  <a:prstClr val="black"/>
                </a:solidFill>
                <a:latin typeface="Calibri" panose="020F0502020204030204"/>
                <a:ea typeface="+mn-ea"/>
                <a:cs typeface="Calibri"/>
              </a:rPr>
              <a:t>Missed Detention</a:t>
            </a:r>
          </a:p>
          <a:p>
            <a:pPr marL="304810" indent="-304810" defTabSz="975390">
              <a:buFont typeface="Arial"/>
              <a:buChar char="•"/>
            </a:pPr>
            <a:r>
              <a:rPr lang="en-US" sz="1920" b="1" kern="1200">
                <a:solidFill>
                  <a:prstClr val="black"/>
                </a:solidFill>
                <a:latin typeface="Calibri" panose="020F0502020204030204"/>
                <a:ea typeface="+mn-ea"/>
                <a:cs typeface="Calibri"/>
              </a:rPr>
              <a:t>Multiple Detentions</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u="sng" kern="1200">
                <a:solidFill>
                  <a:prstClr val="black"/>
                </a:solidFill>
                <a:latin typeface="Calibri" panose="020F0502020204030204"/>
                <a:ea typeface="+mn-ea"/>
                <a:cs typeface="Calibri"/>
              </a:rPr>
              <a:t>Skipping</a:t>
            </a:r>
            <a:r>
              <a:rPr lang="en-US" sz="1920" b="1" kern="1200">
                <a:solidFill>
                  <a:prstClr val="black"/>
                </a:solidFill>
                <a:latin typeface="Calibri" panose="020F0502020204030204"/>
                <a:ea typeface="+mn-ea"/>
                <a:cs typeface="Calibri"/>
              </a:rPr>
              <a:t> = 2 Saturday Detentions, Referral &amp; 9 week Behavior Probation Contract</a:t>
            </a:r>
          </a:p>
          <a:p>
            <a:pPr marL="304810" indent="-304810" defTabSz="975390">
              <a:buFont typeface="Arial"/>
              <a:buChar char="•"/>
            </a:pPr>
            <a:r>
              <a:rPr lang="en-US" sz="1920" b="1" u="sng" kern="1200">
                <a:solidFill>
                  <a:prstClr val="black"/>
                </a:solidFill>
                <a:latin typeface="Calibri" panose="020F0502020204030204"/>
                <a:ea typeface="+mn-ea"/>
                <a:cs typeface="Calibri"/>
              </a:rPr>
              <a:t>Cheating</a:t>
            </a:r>
            <a:r>
              <a:rPr lang="en-US" sz="1920" b="1" kern="1200">
                <a:solidFill>
                  <a:prstClr val="black"/>
                </a:solidFill>
                <a:latin typeface="Calibri" panose="020F0502020204030204"/>
                <a:ea typeface="+mn-ea"/>
                <a:cs typeface="Calibri"/>
              </a:rPr>
              <a:t> = 3 Saturday Detentions, Referral &amp; Behavior Probation Contract</a:t>
            </a:r>
          </a:p>
          <a:p>
            <a:pPr defTabSz="975390"/>
            <a:endParaRPr lang="en-US" sz="1920" b="1" kern="1200">
              <a:solidFill>
                <a:prstClr val="black"/>
              </a:solidFill>
              <a:latin typeface="Calibri" panose="020F0502020204030204"/>
              <a:ea typeface="+mn-ea"/>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785158" y="4219643"/>
            <a:ext cx="4188511" cy="4037259"/>
          </a:xfrm>
          <a:prstGeom prst="rect">
            <a:avLst/>
          </a:prstGeom>
          <a:solidFill>
            <a:schemeClr val="tx1"/>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marL="365771" indent="-365771" defTabSz="975390">
              <a:buFont typeface="Arial"/>
              <a:buChar char="•"/>
            </a:pPr>
            <a:r>
              <a:rPr lang="en-US" sz="2133" b="1" kern="1200">
                <a:solidFill>
                  <a:prstClr val="white"/>
                </a:solidFill>
                <a:latin typeface="Calibri" panose="020F0502020204030204"/>
                <a:ea typeface="+mn-ea"/>
                <a:cs typeface="Calibri"/>
              </a:rPr>
              <a:t>Excessive Detentions / Unserved Detention</a:t>
            </a:r>
          </a:p>
          <a:p>
            <a:pPr marL="365771" indent="-365771" defTabSz="975390">
              <a:buFont typeface="Arial"/>
              <a:buChar char="•"/>
            </a:pPr>
            <a:r>
              <a:rPr lang="en-US" sz="2133" b="1" kern="1200">
                <a:solidFill>
                  <a:prstClr val="white"/>
                </a:solidFill>
                <a:latin typeface="Calibri" panose="020F0502020204030204"/>
                <a:ea typeface="+mn-ea"/>
                <a:cs typeface="Calibri"/>
              </a:rPr>
              <a:t>Theft</a:t>
            </a:r>
          </a:p>
          <a:p>
            <a:pPr marL="365771" indent="-365771" defTabSz="975390">
              <a:buFont typeface="Arial"/>
              <a:buChar char="•"/>
            </a:pPr>
            <a:r>
              <a:rPr lang="en-US" sz="2133" b="1" kern="1200">
                <a:solidFill>
                  <a:prstClr val="white"/>
                </a:solidFill>
                <a:latin typeface="Calibri" panose="020F0502020204030204"/>
                <a:ea typeface="+mn-ea"/>
                <a:cs typeface="Calibri"/>
              </a:rPr>
              <a:t>False or Misleading Info</a:t>
            </a:r>
          </a:p>
          <a:p>
            <a:pPr marL="365771" indent="-365771" defTabSz="975390">
              <a:buFont typeface="Arial"/>
              <a:buChar char="•"/>
            </a:pPr>
            <a:r>
              <a:rPr lang="en-US" sz="2133" b="1" kern="1200">
                <a:solidFill>
                  <a:prstClr val="white"/>
                </a:solidFill>
                <a:latin typeface="Calibri" panose="020F0502020204030204"/>
                <a:ea typeface="+mn-ea"/>
                <a:cs typeface="Calibri"/>
              </a:rPr>
              <a:t>Open Defiance of Authority</a:t>
            </a:r>
          </a:p>
          <a:p>
            <a:pPr marL="365771" indent="-365771" defTabSz="975390">
              <a:buFont typeface="Arial"/>
              <a:buChar char="•"/>
            </a:pPr>
            <a:r>
              <a:rPr lang="en-US" sz="2133" b="1" kern="1200">
                <a:solidFill>
                  <a:prstClr val="white"/>
                </a:solidFill>
                <a:latin typeface="Calibri" panose="020F0502020204030204"/>
                <a:ea typeface="+mn-ea"/>
                <a:cs typeface="Calibri"/>
              </a:rPr>
              <a:t>Vaping</a:t>
            </a:r>
          </a:p>
          <a:p>
            <a:pPr marL="365771" indent="-365771" defTabSz="975390">
              <a:buFont typeface="Arial"/>
              <a:buChar char="•"/>
            </a:pPr>
            <a:r>
              <a:rPr lang="en-US" sz="2133" b="1" kern="1200">
                <a:solidFill>
                  <a:prstClr val="white"/>
                </a:solidFill>
                <a:latin typeface="Calibri" panose="020F0502020204030204"/>
                <a:ea typeface="+mn-ea"/>
                <a:cs typeface="Calibri"/>
              </a:rPr>
              <a:t>Physical Altercation </a:t>
            </a:r>
          </a:p>
          <a:p>
            <a:pPr marL="365771" indent="-365771" defTabSz="975390">
              <a:buFont typeface="Arial"/>
              <a:buChar char="•"/>
            </a:pPr>
            <a:r>
              <a:rPr lang="en-US" sz="2133" b="1" kern="1200">
                <a:solidFill>
                  <a:prstClr val="white"/>
                </a:solidFill>
                <a:latin typeface="Calibri" panose="020F0502020204030204"/>
                <a:ea typeface="+mn-ea"/>
                <a:cs typeface="Calibri"/>
              </a:rPr>
              <a:t>Fighting or Attempting to Fight</a:t>
            </a:r>
          </a:p>
          <a:p>
            <a:pPr marL="365771" indent="-365771" defTabSz="975390">
              <a:buFont typeface="Arial"/>
              <a:buChar char="•"/>
            </a:pPr>
            <a:r>
              <a:rPr lang="en-US" sz="2133" b="1" kern="1200">
                <a:solidFill>
                  <a:prstClr val="white"/>
                </a:solidFill>
                <a:latin typeface="Calibri" panose="020F0502020204030204"/>
                <a:ea typeface="+mn-ea"/>
                <a:cs typeface="Calibri"/>
              </a:rPr>
              <a:t>Assault / Intimidation Threat of Student</a:t>
            </a:r>
          </a:p>
          <a:p>
            <a:pPr marL="365771" indent="-365771" defTabSz="975390">
              <a:buFont typeface="Arial"/>
              <a:buChar char="•"/>
            </a:pPr>
            <a:r>
              <a:rPr lang="en-US" sz="2133" b="1" kern="1200">
                <a:solidFill>
                  <a:prstClr val="white"/>
                </a:solidFill>
                <a:latin typeface="Calibri" panose="020F0502020204030204"/>
                <a:ea typeface="+mn-ea"/>
                <a:cs typeface="Calibri"/>
              </a:rPr>
              <a:t>Weapons</a:t>
            </a:r>
          </a:p>
          <a:p>
            <a:pPr marL="365771" indent="-365771" defTabSz="975390">
              <a:buFont typeface="Arial"/>
              <a:buChar char="•"/>
            </a:pPr>
            <a:r>
              <a:rPr lang="en-US" sz="2133" b="1" kern="1200">
                <a:solidFill>
                  <a:prstClr val="white"/>
                </a:solidFill>
                <a:latin typeface="Calibri" panose="020F0502020204030204"/>
                <a:ea typeface="+mn-ea"/>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33C3E-FE1F-658F-2C71-F78B2DE142B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A5F4269-0D91-0208-FE45-8E79060DADF6}"/>
              </a:ext>
            </a:extLst>
          </p:cNvPr>
          <p:cNvSpPr>
            <a:spLocks noGrp="1"/>
          </p:cNvSpPr>
          <p:nvPr>
            <p:ph idx="1"/>
          </p:nvPr>
        </p:nvSpPr>
        <p:spPr>
          <a:xfrm>
            <a:off x="894080" y="165100"/>
            <a:ext cx="11216640" cy="8619914"/>
          </a:xfrm>
        </p:spPr>
        <p:txBody>
          <a:bodyPr>
            <a:normAutofit/>
          </a:bodyPr>
          <a:lstStyle/>
          <a:p>
            <a:r>
              <a:rPr lang="en-US" sz="4400" dirty="0"/>
              <a:t>If you paid to be apart of the NBA 2K tournament that was supposed to take place during the 1</a:t>
            </a:r>
            <a:r>
              <a:rPr lang="en-US" sz="4400" baseline="30000" dirty="0"/>
              <a:t>st</a:t>
            </a:r>
            <a:r>
              <a:rPr lang="en-US" sz="4400" dirty="0"/>
              <a:t> semester (but never did), please see Ms. Walker in 209 for a refund (It’s upstairs next to 205; you have to ring the door bell) </a:t>
            </a:r>
          </a:p>
        </p:txBody>
      </p:sp>
      <p:pic>
        <p:nvPicPr>
          <p:cNvPr id="4" name="Picture 3">
            <a:extLst>
              <a:ext uri="{FF2B5EF4-FFF2-40B4-BE49-F238E27FC236}">
                <a16:creationId xmlns:a16="http://schemas.microsoft.com/office/drawing/2014/main" id="{AC2BB130-9E9F-5F0F-CFE5-03D5656F3661}"/>
              </a:ext>
            </a:extLst>
          </p:cNvPr>
          <p:cNvPicPr>
            <a:picLocks noChangeAspect="1"/>
          </p:cNvPicPr>
          <p:nvPr/>
        </p:nvPicPr>
        <p:blipFill>
          <a:blip r:embed="rId2"/>
          <a:stretch>
            <a:fillRect/>
          </a:stretch>
        </p:blipFill>
        <p:spPr>
          <a:xfrm>
            <a:off x="160337" y="4505324"/>
            <a:ext cx="5021263" cy="4471599"/>
          </a:xfrm>
          <a:prstGeom prst="rect">
            <a:avLst/>
          </a:prstGeom>
        </p:spPr>
      </p:pic>
      <p:pic>
        <p:nvPicPr>
          <p:cNvPr id="5" name="Picture 4">
            <a:extLst>
              <a:ext uri="{FF2B5EF4-FFF2-40B4-BE49-F238E27FC236}">
                <a16:creationId xmlns:a16="http://schemas.microsoft.com/office/drawing/2014/main" id="{3CFD6F26-7EF0-C271-ED96-A313784B461A}"/>
              </a:ext>
            </a:extLst>
          </p:cNvPr>
          <p:cNvPicPr>
            <a:picLocks noChangeAspect="1"/>
          </p:cNvPicPr>
          <p:nvPr/>
        </p:nvPicPr>
        <p:blipFill>
          <a:blip r:embed="rId3"/>
          <a:stretch>
            <a:fillRect/>
          </a:stretch>
        </p:blipFill>
        <p:spPr>
          <a:xfrm>
            <a:off x="6232842" y="4505323"/>
            <a:ext cx="5514657" cy="4279691"/>
          </a:xfrm>
          <a:prstGeom prst="rect">
            <a:avLst/>
          </a:prstGeom>
        </p:spPr>
      </p:pic>
    </p:spTree>
    <p:extLst>
      <p:ext uri="{BB962C8B-B14F-4D97-AF65-F5344CB8AC3E}">
        <p14:creationId xmlns:p14="http://schemas.microsoft.com/office/powerpoint/2010/main" val="160392317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6F6EC"/>
        </a:solidFill>
        <a:effectLst/>
      </p:bgPr>
    </p:bg>
    <p:spTree>
      <p:nvGrpSpPr>
        <p:cNvPr id="1" name=""/>
        <p:cNvGrpSpPr/>
        <p:nvPr/>
      </p:nvGrpSpPr>
      <p:grpSpPr>
        <a:xfrm>
          <a:off x="0" y="0"/>
          <a:ext cx="0" cy="0"/>
          <a:chOff x="0" y="0"/>
          <a:chExt cx="0" cy="0"/>
        </a:xfrm>
      </p:grpSpPr>
      <p:sp>
        <p:nvSpPr>
          <p:cNvPr id="2" name="Freeform 2"/>
          <p:cNvSpPr/>
          <p:nvPr/>
        </p:nvSpPr>
        <p:spPr>
          <a:xfrm rot="5400000">
            <a:off x="6360605" y="918664"/>
            <a:ext cx="8310027" cy="8310027"/>
          </a:xfrm>
          <a:custGeom>
            <a:avLst/>
            <a:gdLst/>
            <a:ahLst/>
            <a:cxnLst/>
            <a:rect l="l" t="t" r="r" b="b"/>
            <a:pathLst>
              <a:path w="11685975" h="11685975">
                <a:moveTo>
                  <a:pt x="0" y="0"/>
                </a:moveTo>
                <a:lnTo>
                  <a:pt x="11685974" y="0"/>
                </a:lnTo>
                <a:lnTo>
                  <a:pt x="11685974" y="11685975"/>
                </a:lnTo>
                <a:lnTo>
                  <a:pt x="0" y="116859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50230"/>
            <a:endParaRPr lang="en-US" sz="1280" kern="1200">
              <a:solidFill>
                <a:prstClr val="black"/>
              </a:solidFill>
              <a:latin typeface="Calibri"/>
              <a:ea typeface="+mn-ea"/>
              <a:cs typeface="+mn-cs"/>
            </a:endParaRPr>
          </a:p>
        </p:txBody>
      </p:sp>
      <p:sp>
        <p:nvSpPr>
          <p:cNvPr id="3" name="Freeform 3"/>
          <p:cNvSpPr/>
          <p:nvPr/>
        </p:nvSpPr>
        <p:spPr>
          <a:xfrm flipV="1">
            <a:off x="-1623216" y="1143525"/>
            <a:ext cx="8310027" cy="8310027"/>
          </a:xfrm>
          <a:custGeom>
            <a:avLst/>
            <a:gdLst/>
            <a:ahLst/>
            <a:cxnLst/>
            <a:rect l="l" t="t" r="r" b="b"/>
            <a:pathLst>
              <a:path w="11685975" h="11685975">
                <a:moveTo>
                  <a:pt x="0" y="11685975"/>
                </a:moveTo>
                <a:lnTo>
                  <a:pt x="11685974" y="11685975"/>
                </a:lnTo>
                <a:lnTo>
                  <a:pt x="11685974" y="0"/>
                </a:lnTo>
                <a:lnTo>
                  <a:pt x="0" y="0"/>
                </a:lnTo>
                <a:lnTo>
                  <a:pt x="0" y="1168597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50230"/>
            <a:endParaRPr lang="en-US" sz="1280" kern="1200">
              <a:solidFill>
                <a:prstClr val="black"/>
              </a:solidFill>
              <a:latin typeface="Calibri"/>
              <a:ea typeface="+mn-ea"/>
              <a:cs typeface="+mn-cs"/>
            </a:endParaRPr>
          </a:p>
        </p:txBody>
      </p:sp>
      <p:sp>
        <p:nvSpPr>
          <p:cNvPr id="4" name="Freeform 4"/>
          <p:cNvSpPr/>
          <p:nvPr/>
        </p:nvSpPr>
        <p:spPr>
          <a:xfrm rot="-1612098">
            <a:off x="-1661034" y="6200532"/>
            <a:ext cx="4736656" cy="1368125"/>
          </a:xfrm>
          <a:custGeom>
            <a:avLst/>
            <a:gdLst/>
            <a:ahLst/>
            <a:cxnLst/>
            <a:rect l="l" t="t" r="r" b="b"/>
            <a:pathLst>
              <a:path w="6660923" h="1923926">
                <a:moveTo>
                  <a:pt x="0" y="0"/>
                </a:moveTo>
                <a:lnTo>
                  <a:pt x="6660924" y="0"/>
                </a:lnTo>
                <a:lnTo>
                  <a:pt x="6660924" y="1923926"/>
                </a:lnTo>
                <a:lnTo>
                  <a:pt x="0" y="19239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50230"/>
            <a:endParaRPr lang="en-US" sz="1280" kern="1200">
              <a:solidFill>
                <a:prstClr val="black"/>
              </a:solidFill>
              <a:latin typeface="Calibri"/>
              <a:ea typeface="+mn-ea"/>
              <a:cs typeface="+mn-cs"/>
            </a:endParaRPr>
          </a:p>
        </p:txBody>
      </p:sp>
      <p:sp>
        <p:nvSpPr>
          <p:cNvPr id="5" name="Freeform 5"/>
          <p:cNvSpPr/>
          <p:nvPr/>
        </p:nvSpPr>
        <p:spPr>
          <a:xfrm rot="-1498854">
            <a:off x="-1603307" y="6122296"/>
            <a:ext cx="4736656" cy="1368125"/>
          </a:xfrm>
          <a:custGeom>
            <a:avLst/>
            <a:gdLst/>
            <a:ahLst/>
            <a:cxnLst/>
            <a:rect l="l" t="t" r="r" b="b"/>
            <a:pathLst>
              <a:path w="6660923" h="1923926">
                <a:moveTo>
                  <a:pt x="0" y="0"/>
                </a:moveTo>
                <a:lnTo>
                  <a:pt x="6660924" y="0"/>
                </a:lnTo>
                <a:lnTo>
                  <a:pt x="6660924" y="1923926"/>
                </a:lnTo>
                <a:lnTo>
                  <a:pt x="0" y="19239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50230"/>
            <a:endParaRPr lang="en-US" sz="1280" kern="1200">
              <a:solidFill>
                <a:prstClr val="black"/>
              </a:solidFill>
              <a:latin typeface="Calibri"/>
              <a:ea typeface="+mn-ea"/>
              <a:cs typeface="+mn-cs"/>
            </a:endParaRPr>
          </a:p>
        </p:txBody>
      </p:sp>
      <p:sp>
        <p:nvSpPr>
          <p:cNvPr id="6" name="Freeform 6"/>
          <p:cNvSpPr/>
          <p:nvPr/>
        </p:nvSpPr>
        <p:spPr>
          <a:xfrm rot="904293">
            <a:off x="-1772240" y="-3635997"/>
            <a:ext cx="6753710" cy="6853395"/>
          </a:xfrm>
          <a:custGeom>
            <a:avLst/>
            <a:gdLst/>
            <a:ahLst/>
            <a:cxnLst/>
            <a:rect l="l" t="t" r="r" b="b"/>
            <a:pathLst>
              <a:path w="9497404" h="9637587">
                <a:moveTo>
                  <a:pt x="0" y="0"/>
                </a:moveTo>
                <a:lnTo>
                  <a:pt x="9497404" y="0"/>
                </a:lnTo>
                <a:lnTo>
                  <a:pt x="9497404" y="9637587"/>
                </a:lnTo>
                <a:lnTo>
                  <a:pt x="0" y="96375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50230"/>
            <a:endParaRPr lang="en-US" sz="1280" kern="1200">
              <a:solidFill>
                <a:prstClr val="black"/>
              </a:solidFill>
              <a:latin typeface="Calibri"/>
              <a:ea typeface="+mn-ea"/>
              <a:cs typeface="+mn-cs"/>
            </a:endParaRPr>
          </a:p>
        </p:txBody>
      </p:sp>
      <p:sp>
        <p:nvSpPr>
          <p:cNvPr id="7" name="Freeform 7"/>
          <p:cNvSpPr/>
          <p:nvPr/>
        </p:nvSpPr>
        <p:spPr>
          <a:xfrm rot="904293">
            <a:off x="-1793224" y="-3726321"/>
            <a:ext cx="6753710" cy="6853395"/>
          </a:xfrm>
          <a:custGeom>
            <a:avLst/>
            <a:gdLst/>
            <a:ahLst/>
            <a:cxnLst/>
            <a:rect l="l" t="t" r="r" b="b"/>
            <a:pathLst>
              <a:path w="9497404" h="9637587">
                <a:moveTo>
                  <a:pt x="0" y="0"/>
                </a:moveTo>
                <a:lnTo>
                  <a:pt x="9497404" y="0"/>
                </a:lnTo>
                <a:lnTo>
                  <a:pt x="9497404" y="9637587"/>
                </a:lnTo>
                <a:lnTo>
                  <a:pt x="0" y="96375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50230"/>
            <a:endParaRPr lang="en-US" sz="1280" kern="1200">
              <a:solidFill>
                <a:prstClr val="black"/>
              </a:solidFill>
              <a:latin typeface="Calibri"/>
              <a:ea typeface="+mn-ea"/>
              <a:cs typeface="+mn-cs"/>
            </a:endParaRPr>
          </a:p>
        </p:txBody>
      </p:sp>
      <p:sp>
        <p:nvSpPr>
          <p:cNvPr id="8" name="Freeform 8"/>
          <p:cNvSpPr/>
          <p:nvPr/>
        </p:nvSpPr>
        <p:spPr>
          <a:xfrm rot="6770155">
            <a:off x="-2992161" y="1882483"/>
            <a:ext cx="6232358" cy="2402290"/>
          </a:xfrm>
          <a:custGeom>
            <a:avLst/>
            <a:gdLst/>
            <a:ahLst/>
            <a:cxnLst/>
            <a:rect l="l" t="t" r="r" b="b"/>
            <a:pathLst>
              <a:path w="8764254" h="3378221">
                <a:moveTo>
                  <a:pt x="0" y="0"/>
                </a:moveTo>
                <a:lnTo>
                  <a:pt x="8764254" y="0"/>
                </a:lnTo>
                <a:lnTo>
                  <a:pt x="8764254" y="3378221"/>
                </a:lnTo>
                <a:lnTo>
                  <a:pt x="0" y="3378221"/>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defTabSz="650230"/>
            <a:endParaRPr lang="en-US" sz="1280" kern="1200">
              <a:solidFill>
                <a:prstClr val="black"/>
              </a:solidFill>
              <a:latin typeface="Calibri"/>
              <a:ea typeface="+mn-ea"/>
              <a:cs typeface="+mn-cs"/>
            </a:endParaRPr>
          </a:p>
        </p:txBody>
      </p:sp>
      <p:sp>
        <p:nvSpPr>
          <p:cNvPr id="9" name="Freeform 9"/>
          <p:cNvSpPr/>
          <p:nvPr/>
        </p:nvSpPr>
        <p:spPr>
          <a:xfrm rot="-2563643">
            <a:off x="11090309" y="1944151"/>
            <a:ext cx="2376000" cy="2816379"/>
          </a:xfrm>
          <a:custGeom>
            <a:avLst/>
            <a:gdLst/>
            <a:ahLst/>
            <a:cxnLst/>
            <a:rect l="l" t="t" r="r" b="b"/>
            <a:pathLst>
              <a:path w="3341250" h="3960533">
                <a:moveTo>
                  <a:pt x="0" y="0"/>
                </a:moveTo>
                <a:lnTo>
                  <a:pt x="3341249" y="0"/>
                </a:lnTo>
                <a:lnTo>
                  <a:pt x="3341249" y="3960534"/>
                </a:lnTo>
                <a:lnTo>
                  <a:pt x="0" y="396053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50230"/>
            <a:endParaRPr lang="en-US" sz="1280" kern="1200">
              <a:solidFill>
                <a:prstClr val="black"/>
              </a:solidFill>
              <a:latin typeface="Calibri"/>
              <a:ea typeface="+mn-ea"/>
              <a:cs typeface="+mn-cs"/>
            </a:endParaRPr>
          </a:p>
        </p:txBody>
      </p:sp>
      <p:sp>
        <p:nvSpPr>
          <p:cNvPr id="10" name="Freeform 10"/>
          <p:cNvSpPr/>
          <p:nvPr/>
        </p:nvSpPr>
        <p:spPr>
          <a:xfrm rot="-2563643">
            <a:off x="11192038" y="1958888"/>
            <a:ext cx="2376000" cy="2816379"/>
          </a:xfrm>
          <a:custGeom>
            <a:avLst/>
            <a:gdLst/>
            <a:ahLst/>
            <a:cxnLst/>
            <a:rect l="l" t="t" r="r" b="b"/>
            <a:pathLst>
              <a:path w="3341250" h="3960533">
                <a:moveTo>
                  <a:pt x="0" y="0"/>
                </a:moveTo>
                <a:lnTo>
                  <a:pt x="3341250" y="0"/>
                </a:lnTo>
                <a:lnTo>
                  <a:pt x="3341250" y="3960533"/>
                </a:lnTo>
                <a:lnTo>
                  <a:pt x="0" y="396053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50230"/>
            <a:endParaRPr lang="en-US" sz="1280" kern="1200">
              <a:solidFill>
                <a:prstClr val="black"/>
              </a:solidFill>
              <a:latin typeface="Calibri"/>
              <a:ea typeface="+mn-ea"/>
              <a:cs typeface="+mn-cs"/>
            </a:endParaRPr>
          </a:p>
        </p:txBody>
      </p:sp>
      <p:sp>
        <p:nvSpPr>
          <p:cNvPr id="11" name="Freeform 11"/>
          <p:cNvSpPr/>
          <p:nvPr/>
        </p:nvSpPr>
        <p:spPr>
          <a:xfrm rot="6644111">
            <a:off x="9736648" y="5493952"/>
            <a:ext cx="6232358" cy="2402290"/>
          </a:xfrm>
          <a:custGeom>
            <a:avLst/>
            <a:gdLst/>
            <a:ahLst/>
            <a:cxnLst/>
            <a:rect l="l" t="t" r="r" b="b"/>
            <a:pathLst>
              <a:path w="8764254" h="3378221">
                <a:moveTo>
                  <a:pt x="0" y="0"/>
                </a:moveTo>
                <a:lnTo>
                  <a:pt x="8764253" y="0"/>
                </a:lnTo>
                <a:lnTo>
                  <a:pt x="8764253" y="3378221"/>
                </a:lnTo>
                <a:lnTo>
                  <a:pt x="0" y="33782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50230"/>
            <a:endParaRPr lang="en-US" sz="1280" kern="1200">
              <a:solidFill>
                <a:prstClr val="black"/>
              </a:solidFill>
              <a:latin typeface="Calibri"/>
              <a:ea typeface="+mn-ea"/>
              <a:cs typeface="+mn-cs"/>
            </a:endParaRPr>
          </a:p>
        </p:txBody>
      </p:sp>
      <p:sp>
        <p:nvSpPr>
          <p:cNvPr id="12" name="Freeform 12"/>
          <p:cNvSpPr/>
          <p:nvPr/>
        </p:nvSpPr>
        <p:spPr>
          <a:xfrm rot="1379134">
            <a:off x="9765369" y="6115593"/>
            <a:ext cx="4736656" cy="1368125"/>
          </a:xfrm>
          <a:custGeom>
            <a:avLst/>
            <a:gdLst/>
            <a:ahLst/>
            <a:cxnLst/>
            <a:rect l="l" t="t" r="r" b="b"/>
            <a:pathLst>
              <a:path w="6660923" h="1923926">
                <a:moveTo>
                  <a:pt x="0" y="0"/>
                </a:moveTo>
                <a:lnTo>
                  <a:pt x="6660923" y="0"/>
                </a:lnTo>
                <a:lnTo>
                  <a:pt x="6660923" y="1923926"/>
                </a:lnTo>
                <a:lnTo>
                  <a:pt x="0" y="19239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50230"/>
            <a:endParaRPr lang="en-US" sz="1280" kern="1200">
              <a:solidFill>
                <a:prstClr val="black"/>
              </a:solidFill>
              <a:latin typeface="Calibri"/>
              <a:ea typeface="+mn-ea"/>
              <a:cs typeface="+mn-cs"/>
            </a:endParaRPr>
          </a:p>
        </p:txBody>
      </p:sp>
      <p:sp>
        <p:nvSpPr>
          <p:cNvPr id="13" name="Freeform 13"/>
          <p:cNvSpPr/>
          <p:nvPr/>
        </p:nvSpPr>
        <p:spPr>
          <a:xfrm rot="1379134">
            <a:off x="9854887" y="6117502"/>
            <a:ext cx="4736656" cy="1368125"/>
          </a:xfrm>
          <a:custGeom>
            <a:avLst/>
            <a:gdLst/>
            <a:ahLst/>
            <a:cxnLst/>
            <a:rect l="l" t="t" r="r" b="b"/>
            <a:pathLst>
              <a:path w="6660923" h="1923926">
                <a:moveTo>
                  <a:pt x="0" y="0"/>
                </a:moveTo>
                <a:lnTo>
                  <a:pt x="6660923" y="0"/>
                </a:lnTo>
                <a:lnTo>
                  <a:pt x="6660923" y="1923926"/>
                </a:lnTo>
                <a:lnTo>
                  <a:pt x="0" y="1923926"/>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pPr defTabSz="650230"/>
            <a:endParaRPr lang="en-US" sz="1280" kern="1200">
              <a:solidFill>
                <a:prstClr val="black"/>
              </a:solidFill>
              <a:latin typeface="Calibri"/>
              <a:ea typeface="+mn-ea"/>
              <a:cs typeface="+mn-cs"/>
            </a:endParaRPr>
          </a:p>
        </p:txBody>
      </p:sp>
      <p:grpSp>
        <p:nvGrpSpPr>
          <p:cNvPr id="14" name="Group 14"/>
          <p:cNvGrpSpPr/>
          <p:nvPr/>
        </p:nvGrpSpPr>
        <p:grpSpPr>
          <a:xfrm>
            <a:off x="2116445" y="3590354"/>
            <a:ext cx="8932799" cy="1892897"/>
            <a:chOff x="0" y="0"/>
            <a:chExt cx="3308444" cy="701073"/>
          </a:xfrm>
        </p:grpSpPr>
        <p:sp>
          <p:nvSpPr>
            <p:cNvPr id="15" name="Freeform 15"/>
            <p:cNvSpPr/>
            <p:nvPr/>
          </p:nvSpPr>
          <p:spPr>
            <a:xfrm>
              <a:off x="0" y="0"/>
              <a:ext cx="3308444" cy="701073"/>
            </a:xfrm>
            <a:custGeom>
              <a:avLst/>
              <a:gdLst/>
              <a:ahLst/>
              <a:cxnLst/>
              <a:rect l="l" t="t" r="r" b="b"/>
              <a:pathLst>
                <a:path w="3308444" h="701073">
                  <a:moveTo>
                    <a:pt x="16024" y="0"/>
                  </a:moveTo>
                  <a:lnTo>
                    <a:pt x="3292420" y="0"/>
                  </a:lnTo>
                  <a:cubicBezTo>
                    <a:pt x="3296670" y="0"/>
                    <a:pt x="3300746" y="1688"/>
                    <a:pt x="3303751" y="4693"/>
                  </a:cubicBezTo>
                  <a:cubicBezTo>
                    <a:pt x="3306756" y="7698"/>
                    <a:pt x="3308444" y="11774"/>
                    <a:pt x="3308444" y="16024"/>
                  </a:cubicBezTo>
                  <a:lnTo>
                    <a:pt x="3308444" y="685049"/>
                  </a:lnTo>
                  <a:cubicBezTo>
                    <a:pt x="3308444" y="689299"/>
                    <a:pt x="3306756" y="693375"/>
                    <a:pt x="3303751" y="696380"/>
                  </a:cubicBezTo>
                  <a:cubicBezTo>
                    <a:pt x="3300746" y="699385"/>
                    <a:pt x="3296670" y="701073"/>
                    <a:pt x="3292420" y="701073"/>
                  </a:cubicBezTo>
                  <a:lnTo>
                    <a:pt x="16024" y="701073"/>
                  </a:lnTo>
                  <a:cubicBezTo>
                    <a:pt x="11774" y="701073"/>
                    <a:pt x="7698" y="699385"/>
                    <a:pt x="4693" y="696380"/>
                  </a:cubicBezTo>
                  <a:cubicBezTo>
                    <a:pt x="1688" y="693375"/>
                    <a:pt x="0" y="689299"/>
                    <a:pt x="0" y="685049"/>
                  </a:cubicBezTo>
                  <a:lnTo>
                    <a:pt x="0" y="16024"/>
                  </a:lnTo>
                  <a:cubicBezTo>
                    <a:pt x="0" y="11774"/>
                    <a:pt x="1688" y="7698"/>
                    <a:pt x="4693" y="4693"/>
                  </a:cubicBezTo>
                  <a:cubicBezTo>
                    <a:pt x="7698" y="1688"/>
                    <a:pt x="11774" y="0"/>
                    <a:pt x="16024" y="0"/>
                  </a:cubicBezTo>
                  <a:close/>
                </a:path>
              </a:pathLst>
            </a:custGeom>
            <a:solidFill>
              <a:srgbClr val="000000"/>
            </a:solidFill>
            <a:ln cap="rnd">
              <a:noFill/>
              <a:prstDash val="sysDot"/>
              <a:round/>
            </a:ln>
          </p:spPr>
          <p:txBody>
            <a:bodyPr/>
            <a:lstStyle/>
            <a:p>
              <a:pPr defTabSz="650230"/>
              <a:endParaRPr lang="en-US" sz="1280" kern="1200">
                <a:solidFill>
                  <a:prstClr val="black"/>
                </a:solidFill>
                <a:latin typeface="Calibri"/>
                <a:ea typeface="+mn-ea"/>
                <a:cs typeface="+mn-cs"/>
              </a:endParaRPr>
            </a:p>
          </p:txBody>
        </p:sp>
        <p:sp>
          <p:nvSpPr>
            <p:cNvPr id="16" name="TextBox 16"/>
            <p:cNvSpPr txBox="1"/>
            <p:nvPr/>
          </p:nvSpPr>
          <p:spPr>
            <a:xfrm>
              <a:off x="0" y="-38100"/>
              <a:ext cx="3308444" cy="739173"/>
            </a:xfrm>
            <a:prstGeom prst="rect">
              <a:avLst/>
            </a:prstGeom>
          </p:spPr>
          <p:txBody>
            <a:bodyPr lIns="36124" tIns="36124" rIns="36124" bIns="36124" rtlCol="0" anchor="ctr"/>
            <a:lstStyle/>
            <a:p>
              <a:pPr algn="ctr" defTabSz="650230">
                <a:lnSpc>
                  <a:spcPts val="1891"/>
                </a:lnSpc>
              </a:pPr>
              <a:endParaRPr sz="1280" kern="1200">
                <a:solidFill>
                  <a:prstClr val="black"/>
                </a:solidFill>
                <a:latin typeface="Calibri"/>
                <a:ea typeface="+mn-ea"/>
                <a:cs typeface="+mn-cs"/>
              </a:endParaRPr>
            </a:p>
          </p:txBody>
        </p:sp>
      </p:grpSp>
      <p:sp>
        <p:nvSpPr>
          <p:cNvPr id="17" name="Freeform 17"/>
          <p:cNvSpPr/>
          <p:nvPr/>
        </p:nvSpPr>
        <p:spPr>
          <a:xfrm>
            <a:off x="2679132" y="5227899"/>
            <a:ext cx="7656593" cy="1761016"/>
          </a:xfrm>
          <a:custGeom>
            <a:avLst/>
            <a:gdLst/>
            <a:ahLst/>
            <a:cxnLst/>
            <a:rect l="l" t="t" r="r" b="b"/>
            <a:pathLst>
              <a:path w="10767084" h="2476429">
                <a:moveTo>
                  <a:pt x="0" y="0"/>
                </a:moveTo>
                <a:lnTo>
                  <a:pt x="10767085" y="0"/>
                </a:lnTo>
                <a:lnTo>
                  <a:pt x="10767085" y="2476430"/>
                </a:lnTo>
                <a:lnTo>
                  <a:pt x="0" y="247643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50230"/>
            <a:endParaRPr lang="en-US" sz="1280" kern="1200">
              <a:solidFill>
                <a:prstClr val="black"/>
              </a:solidFill>
              <a:latin typeface="Calibri"/>
              <a:ea typeface="+mn-ea"/>
              <a:cs typeface="+mn-cs"/>
            </a:endParaRPr>
          </a:p>
        </p:txBody>
      </p:sp>
      <p:grpSp>
        <p:nvGrpSpPr>
          <p:cNvPr id="18" name="Group 18"/>
          <p:cNvGrpSpPr/>
          <p:nvPr/>
        </p:nvGrpSpPr>
        <p:grpSpPr>
          <a:xfrm>
            <a:off x="2056112" y="3426265"/>
            <a:ext cx="8902633" cy="1892897"/>
            <a:chOff x="0" y="0"/>
            <a:chExt cx="3297272" cy="701073"/>
          </a:xfrm>
        </p:grpSpPr>
        <p:sp>
          <p:nvSpPr>
            <p:cNvPr id="19" name="Freeform 19"/>
            <p:cNvSpPr/>
            <p:nvPr/>
          </p:nvSpPr>
          <p:spPr>
            <a:xfrm>
              <a:off x="0" y="0"/>
              <a:ext cx="3297272" cy="701073"/>
            </a:xfrm>
            <a:custGeom>
              <a:avLst/>
              <a:gdLst/>
              <a:ahLst/>
              <a:cxnLst/>
              <a:rect l="l" t="t" r="r" b="b"/>
              <a:pathLst>
                <a:path w="3297272" h="701073">
                  <a:moveTo>
                    <a:pt x="16078" y="0"/>
                  </a:moveTo>
                  <a:lnTo>
                    <a:pt x="3281193" y="0"/>
                  </a:lnTo>
                  <a:cubicBezTo>
                    <a:pt x="3290073" y="0"/>
                    <a:pt x="3297272" y="7199"/>
                    <a:pt x="3297272" y="16078"/>
                  </a:cubicBezTo>
                  <a:lnTo>
                    <a:pt x="3297272" y="684995"/>
                  </a:lnTo>
                  <a:cubicBezTo>
                    <a:pt x="3297272" y="693874"/>
                    <a:pt x="3290073" y="701073"/>
                    <a:pt x="3281193" y="701073"/>
                  </a:cubicBezTo>
                  <a:lnTo>
                    <a:pt x="16078" y="701073"/>
                  </a:lnTo>
                  <a:cubicBezTo>
                    <a:pt x="7199" y="701073"/>
                    <a:pt x="0" y="693874"/>
                    <a:pt x="0" y="684995"/>
                  </a:cubicBezTo>
                  <a:lnTo>
                    <a:pt x="0" y="16078"/>
                  </a:lnTo>
                  <a:cubicBezTo>
                    <a:pt x="0" y="7199"/>
                    <a:pt x="7199" y="0"/>
                    <a:pt x="16078" y="0"/>
                  </a:cubicBezTo>
                  <a:close/>
                </a:path>
              </a:pathLst>
            </a:custGeom>
            <a:solidFill>
              <a:srgbClr val="FEFEFE"/>
            </a:solidFill>
            <a:ln w="57150" cap="rnd">
              <a:solidFill>
                <a:srgbClr val="000000"/>
              </a:solidFill>
              <a:prstDash val="solid"/>
              <a:round/>
            </a:ln>
          </p:spPr>
          <p:txBody>
            <a:bodyPr/>
            <a:lstStyle/>
            <a:p>
              <a:pPr defTabSz="650230"/>
              <a:endParaRPr lang="en-US" sz="1280" kern="1200">
                <a:solidFill>
                  <a:prstClr val="black"/>
                </a:solidFill>
                <a:latin typeface="Calibri"/>
                <a:ea typeface="+mn-ea"/>
                <a:cs typeface="+mn-cs"/>
              </a:endParaRPr>
            </a:p>
          </p:txBody>
        </p:sp>
        <p:sp>
          <p:nvSpPr>
            <p:cNvPr id="20" name="TextBox 20"/>
            <p:cNvSpPr txBox="1"/>
            <p:nvPr/>
          </p:nvSpPr>
          <p:spPr>
            <a:xfrm>
              <a:off x="0" y="-38100"/>
              <a:ext cx="3297272" cy="739173"/>
            </a:xfrm>
            <a:prstGeom prst="rect">
              <a:avLst/>
            </a:prstGeom>
          </p:spPr>
          <p:txBody>
            <a:bodyPr lIns="36124" tIns="36124" rIns="36124" bIns="36124" rtlCol="0" anchor="ctr"/>
            <a:lstStyle/>
            <a:p>
              <a:pPr algn="ctr" defTabSz="650230">
                <a:lnSpc>
                  <a:spcPts val="1891"/>
                </a:lnSpc>
              </a:pPr>
              <a:endParaRPr sz="1280" kern="1200">
                <a:solidFill>
                  <a:prstClr val="black"/>
                </a:solidFill>
                <a:latin typeface="Calibri"/>
                <a:ea typeface="+mn-ea"/>
                <a:cs typeface="+mn-cs"/>
              </a:endParaRPr>
            </a:p>
          </p:txBody>
        </p:sp>
      </p:grpSp>
      <p:grpSp>
        <p:nvGrpSpPr>
          <p:cNvPr id="21" name="Group 21"/>
          <p:cNvGrpSpPr/>
          <p:nvPr/>
        </p:nvGrpSpPr>
        <p:grpSpPr>
          <a:xfrm>
            <a:off x="4631782" y="1935618"/>
            <a:ext cx="3751294" cy="873759"/>
            <a:chOff x="0" y="0"/>
            <a:chExt cx="1953198" cy="454943"/>
          </a:xfrm>
        </p:grpSpPr>
        <p:sp>
          <p:nvSpPr>
            <p:cNvPr id="22" name="Freeform 22"/>
            <p:cNvSpPr/>
            <p:nvPr/>
          </p:nvSpPr>
          <p:spPr>
            <a:xfrm>
              <a:off x="0" y="0"/>
              <a:ext cx="1953198" cy="454943"/>
            </a:xfrm>
            <a:custGeom>
              <a:avLst/>
              <a:gdLst/>
              <a:ahLst/>
              <a:cxnLst/>
              <a:rect l="l" t="t" r="r" b="b"/>
              <a:pathLst>
                <a:path w="1953198" h="454943">
                  <a:moveTo>
                    <a:pt x="976599" y="0"/>
                  </a:moveTo>
                  <a:cubicBezTo>
                    <a:pt x="437238" y="0"/>
                    <a:pt x="0" y="101842"/>
                    <a:pt x="0" y="227472"/>
                  </a:cubicBezTo>
                  <a:cubicBezTo>
                    <a:pt x="0" y="353101"/>
                    <a:pt x="437238" y="454943"/>
                    <a:pt x="976599" y="454943"/>
                  </a:cubicBezTo>
                  <a:cubicBezTo>
                    <a:pt x="1515960" y="454943"/>
                    <a:pt x="1953198" y="353101"/>
                    <a:pt x="1953198" y="227472"/>
                  </a:cubicBezTo>
                  <a:cubicBezTo>
                    <a:pt x="1953198" y="101842"/>
                    <a:pt x="1515960" y="0"/>
                    <a:pt x="976599" y="0"/>
                  </a:cubicBezTo>
                  <a:close/>
                </a:path>
              </a:pathLst>
            </a:custGeom>
            <a:solidFill>
              <a:srgbClr val="000000"/>
            </a:solidFill>
            <a:ln cap="sq">
              <a:noFill/>
              <a:prstDash val="solid"/>
              <a:miter/>
            </a:ln>
          </p:spPr>
          <p:txBody>
            <a:bodyPr/>
            <a:lstStyle/>
            <a:p>
              <a:pPr defTabSz="650230"/>
              <a:endParaRPr lang="en-US" sz="1280" kern="1200">
                <a:solidFill>
                  <a:prstClr val="black"/>
                </a:solidFill>
                <a:latin typeface="Calibri"/>
                <a:ea typeface="+mn-ea"/>
                <a:cs typeface="+mn-cs"/>
              </a:endParaRPr>
            </a:p>
          </p:txBody>
        </p:sp>
        <p:sp>
          <p:nvSpPr>
            <p:cNvPr id="23" name="TextBox 23"/>
            <p:cNvSpPr txBox="1"/>
            <p:nvPr/>
          </p:nvSpPr>
          <p:spPr>
            <a:xfrm>
              <a:off x="183112" y="4551"/>
              <a:ext cx="1586974" cy="407741"/>
            </a:xfrm>
            <a:prstGeom prst="rect">
              <a:avLst/>
            </a:prstGeom>
          </p:spPr>
          <p:txBody>
            <a:bodyPr lIns="36124" tIns="36124" rIns="36124" bIns="36124" rtlCol="0" anchor="ctr"/>
            <a:lstStyle/>
            <a:p>
              <a:pPr algn="ctr" defTabSz="650230">
                <a:lnSpc>
                  <a:spcPts val="1891"/>
                </a:lnSpc>
              </a:pPr>
              <a:endParaRPr sz="1280" kern="1200">
                <a:solidFill>
                  <a:prstClr val="black"/>
                </a:solidFill>
                <a:latin typeface="Calibri"/>
                <a:ea typeface="+mn-ea"/>
                <a:cs typeface="+mn-cs"/>
              </a:endParaRPr>
            </a:p>
          </p:txBody>
        </p:sp>
      </p:grpSp>
      <p:grpSp>
        <p:nvGrpSpPr>
          <p:cNvPr id="24" name="Group 24"/>
          <p:cNvGrpSpPr/>
          <p:nvPr/>
        </p:nvGrpSpPr>
        <p:grpSpPr>
          <a:xfrm>
            <a:off x="4757141" y="1967344"/>
            <a:ext cx="3498302" cy="842033"/>
            <a:chOff x="0" y="0"/>
            <a:chExt cx="1821472" cy="438424"/>
          </a:xfrm>
        </p:grpSpPr>
        <p:sp>
          <p:nvSpPr>
            <p:cNvPr id="25" name="Freeform 25"/>
            <p:cNvSpPr/>
            <p:nvPr/>
          </p:nvSpPr>
          <p:spPr>
            <a:xfrm>
              <a:off x="0" y="0"/>
              <a:ext cx="1821472" cy="438424"/>
            </a:xfrm>
            <a:custGeom>
              <a:avLst/>
              <a:gdLst/>
              <a:ahLst/>
              <a:cxnLst/>
              <a:rect l="l" t="t" r="r" b="b"/>
              <a:pathLst>
                <a:path w="1821472" h="438424">
                  <a:moveTo>
                    <a:pt x="910736" y="0"/>
                  </a:moveTo>
                  <a:cubicBezTo>
                    <a:pt x="407750" y="0"/>
                    <a:pt x="0" y="98145"/>
                    <a:pt x="0" y="219212"/>
                  </a:cubicBezTo>
                  <a:cubicBezTo>
                    <a:pt x="0" y="340279"/>
                    <a:pt x="407750" y="438424"/>
                    <a:pt x="910736" y="438424"/>
                  </a:cubicBezTo>
                  <a:cubicBezTo>
                    <a:pt x="1413722" y="438424"/>
                    <a:pt x="1821472" y="340279"/>
                    <a:pt x="1821472" y="219212"/>
                  </a:cubicBezTo>
                  <a:cubicBezTo>
                    <a:pt x="1821472" y="98145"/>
                    <a:pt x="1413722" y="0"/>
                    <a:pt x="910736" y="0"/>
                  </a:cubicBezTo>
                  <a:close/>
                </a:path>
              </a:pathLst>
            </a:custGeom>
            <a:solidFill>
              <a:srgbClr val="FFFFFF"/>
            </a:solidFill>
            <a:ln cap="sq">
              <a:noFill/>
              <a:prstDash val="solid"/>
              <a:miter/>
            </a:ln>
          </p:spPr>
          <p:txBody>
            <a:bodyPr/>
            <a:lstStyle/>
            <a:p>
              <a:pPr defTabSz="650230"/>
              <a:endParaRPr lang="en-US" sz="1280" kern="1200">
                <a:solidFill>
                  <a:prstClr val="black"/>
                </a:solidFill>
                <a:latin typeface="Calibri"/>
                <a:ea typeface="+mn-ea"/>
                <a:cs typeface="+mn-cs"/>
              </a:endParaRPr>
            </a:p>
          </p:txBody>
        </p:sp>
        <p:sp>
          <p:nvSpPr>
            <p:cNvPr id="26" name="TextBox 26"/>
            <p:cNvSpPr txBox="1"/>
            <p:nvPr/>
          </p:nvSpPr>
          <p:spPr>
            <a:xfrm>
              <a:off x="170763" y="3002"/>
              <a:ext cx="1479946" cy="394319"/>
            </a:xfrm>
            <a:prstGeom prst="rect">
              <a:avLst/>
            </a:prstGeom>
          </p:spPr>
          <p:txBody>
            <a:bodyPr lIns="36124" tIns="36124" rIns="36124" bIns="36124" rtlCol="0" anchor="ctr"/>
            <a:lstStyle/>
            <a:p>
              <a:pPr algn="ctr" defTabSz="650230">
                <a:lnSpc>
                  <a:spcPts val="1891"/>
                </a:lnSpc>
              </a:pPr>
              <a:endParaRPr sz="1280" kern="1200">
                <a:solidFill>
                  <a:prstClr val="black"/>
                </a:solidFill>
                <a:latin typeface="Calibri"/>
                <a:ea typeface="+mn-ea"/>
                <a:cs typeface="+mn-cs"/>
              </a:endParaRPr>
            </a:p>
          </p:txBody>
        </p:sp>
      </p:grpSp>
      <p:sp>
        <p:nvSpPr>
          <p:cNvPr id="27" name="Freeform 27"/>
          <p:cNvSpPr/>
          <p:nvPr/>
        </p:nvSpPr>
        <p:spPr>
          <a:xfrm>
            <a:off x="11496709" y="881393"/>
            <a:ext cx="1766657" cy="1766657"/>
          </a:xfrm>
          <a:custGeom>
            <a:avLst/>
            <a:gdLst/>
            <a:ahLst/>
            <a:cxnLst/>
            <a:rect l="l" t="t" r="r" b="b"/>
            <a:pathLst>
              <a:path w="2484362" h="2484362">
                <a:moveTo>
                  <a:pt x="0" y="0"/>
                </a:moveTo>
                <a:lnTo>
                  <a:pt x="2484362" y="0"/>
                </a:lnTo>
                <a:lnTo>
                  <a:pt x="2484362" y="2484362"/>
                </a:lnTo>
                <a:lnTo>
                  <a:pt x="0" y="2484362"/>
                </a:lnTo>
                <a:lnTo>
                  <a:pt x="0" y="0"/>
                </a:lnTo>
                <a:close/>
              </a:path>
            </a:pathLst>
          </a:custGeom>
          <a:blipFill>
            <a:blip r:embed="rId20"/>
            <a:stretch>
              <a:fillRect/>
            </a:stretch>
          </a:blipFill>
        </p:spPr>
        <p:txBody>
          <a:bodyPr/>
          <a:lstStyle/>
          <a:p>
            <a:pPr defTabSz="650230"/>
            <a:endParaRPr lang="en-US" sz="1280" kern="1200">
              <a:solidFill>
                <a:prstClr val="black"/>
              </a:solidFill>
              <a:latin typeface="Calibri"/>
              <a:ea typeface="+mn-ea"/>
              <a:cs typeface="+mn-cs"/>
            </a:endParaRPr>
          </a:p>
        </p:txBody>
      </p:sp>
      <p:sp>
        <p:nvSpPr>
          <p:cNvPr id="28" name="TextBox 28"/>
          <p:cNvSpPr txBox="1"/>
          <p:nvPr/>
        </p:nvSpPr>
        <p:spPr>
          <a:xfrm>
            <a:off x="2510015" y="3519280"/>
            <a:ext cx="7701181" cy="1974900"/>
          </a:xfrm>
          <a:prstGeom prst="rect">
            <a:avLst/>
          </a:prstGeom>
        </p:spPr>
        <p:txBody>
          <a:bodyPr lIns="0" tIns="0" rIns="0" bIns="0" rtlCol="0" anchor="t">
            <a:spAutoFit/>
          </a:bodyPr>
          <a:lstStyle/>
          <a:p>
            <a:pPr algn="ctr" defTabSz="650230">
              <a:lnSpc>
                <a:spcPts val="3925"/>
              </a:lnSpc>
            </a:pPr>
            <a:r>
              <a:rPr lang="en-US" sz="3443" b="1" kern="1200">
                <a:latin typeface="PL Benguiat Frisky Bold"/>
                <a:ea typeface="PL Benguiat Frisky Bold"/>
                <a:cs typeface="PL Benguiat Frisky Bold"/>
                <a:sym typeface="PL Benguiat Frisky Bold"/>
              </a:rPr>
              <a:t>FIELD DAY TICKETS!!!</a:t>
            </a:r>
          </a:p>
          <a:p>
            <a:pPr algn="ctr" defTabSz="650230">
              <a:lnSpc>
                <a:spcPts val="2330"/>
              </a:lnSpc>
            </a:pPr>
            <a:r>
              <a:rPr lang="en-US" sz="2044" b="1" kern="1200">
                <a:latin typeface="PL Benguiat Frisky Bold"/>
                <a:ea typeface="PL Benguiat Frisky Bold"/>
                <a:cs typeface="PL Benguiat Frisky Bold"/>
                <a:sym typeface="PL Benguiat Frisky Bold"/>
              </a:rPr>
              <a:t>MAY 5 - MAY 16</a:t>
            </a:r>
          </a:p>
          <a:p>
            <a:pPr algn="ctr" defTabSz="650230">
              <a:lnSpc>
                <a:spcPts val="2330"/>
              </a:lnSpc>
            </a:pPr>
            <a:r>
              <a:rPr lang="en-US" sz="2044" b="1" kern="1200">
                <a:latin typeface="PL Benguiat Frisky Bold"/>
                <a:ea typeface="PL Benguiat Frisky Bold"/>
                <a:cs typeface="PL Benguiat Frisky Bold"/>
                <a:sym typeface="PL Benguiat Frisky Bold"/>
              </a:rPr>
              <a:t>TICKETS MUST BE PURCHASED ONLINE AT THE SCHOOL STORE</a:t>
            </a:r>
          </a:p>
          <a:p>
            <a:pPr algn="ctr" defTabSz="650230">
              <a:lnSpc>
                <a:spcPts val="2330"/>
              </a:lnSpc>
            </a:pPr>
            <a:r>
              <a:rPr lang="en-US" sz="2044" b="1" kern="1200">
                <a:latin typeface="PL Benguiat Frisky Bold"/>
                <a:ea typeface="PL Benguiat Frisky Bold"/>
                <a:cs typeface="PL Benguiat Frisky Bold"/>
                <a:sym typeface="PL Benguiat Frisky Bold"/>
              </a:rPr>
              <a:t>PERMISSION SLIPS MUST BE TURNED IN AT LUNCH (LOCATED IN THE SPILL OUT)</a:t>
            </a:r>
          </a:p>
        </p:txBody>
      </p:sp>
      <p:sp>
        <p:nvSpPr>
          <p:cNvPr id="29" name="TextBox 29"/>
          <p:cNvSpPr txBox="1"/>
          <p:nvPr/>
        </p:nvSpPr>
        <p:spPr>
          <a:xfrm>
            <a:off x="2994700" y="5405903"/>
            <a:ext cx="7015400" cy="1833002"/>
          </a:xfrm>
          <a:prstGeom prst="rect">
            <a:avLst/>
          </a:prstGeom>
        </p:spPr>
        <p:txBody>
          <a:bodyPr lIns="0" tIns="0" rIns="0" bIns="0" rtlCol="0" anchor="t">
            <a:spAutoFit/>
          </a:bodyPr>
          <a:lstStyle/>
          <a:p>
            <a:pPr algn="ctr" defTabSz="650230">
              <a:lnSpc>
                <a:spcPts val="1558"/>
              </a:lnSpc>
            </a:pPr>
            <a:r>
              <a:rPr lang="en-US" sz="1287" b="1" kern="1200" spc="-92">
                <a:latin typeface="Portland Heavy"/>
                <a:ea typeface="Portland Heavy"/>
                <a:cs typeface="Portland Heavy"/>
                <a:sym typeface="Portland Heavy"/>
              </a:rPr>
              <a:t>Cost: 15 Dollars</a:t>
            </a:r>
          </a:p>
          <a:p>
            <a:pPr algn="ctr" defTabSz="650230">
              <a:lnSpc>
                <a:spcPts val="1558"/>
              </a:lnSpc>
            </a:pPr>
            <a:r>
              <a:rPr lang="en-US" sz="1287" b="1" kern="1200" spc="-92">
                <a:latin typeface="Portland Heavy"/>
                <a:ea typeface="Portland Heavy"/>
                <a:cs typeface="Portland Heavy"/>
                <a:sym typeface="Portland Heavy"/>
              </a:rPr>
              <a:t>Includes Your Ticket Includes: 2 Slices of Pizza, 1 Bottled Water,  1 Bag of Chips,  1 Kona Ice</a:t>
            </a:r>
          </a:p>
          <a:p>
            <a:pPr algn="ctr" defTabSz="650230">
              <a:lnSpc>
                <a:spcPts val="1558"/>
              </a:lnSpc>
            </a:pPr>
            <a:endParaRPr lang="en-US" sz="1287" b="1" kern="1200" spc="-92">
              <a:latin typeface="Portland Heavy"/>
              <a:ea typeface="Portland Heavy"/>
              <a:cs typeface="Portland Heavy"/>
              <a:sym typeface="Portland Heavy"/>
            </a:endParaRPr>
          </a:p>
          <a:p>
            <a:pPr algn="ctr" defTabSz="650230">
              <a:lnSpc>
                <a:spcPts val="1558"/>
              </a:lnSpc>
            </a:pPr>
            <a:r>
              <a:rPr lang="en-US" sz="1287" b="1" kern="1200" spc="-92">
                <a:latin typeface="Portland Heavy"/>
                <a:ea typeface="Portland Heavy"/>
                <a:cs typeface="Portland Heavy"/>
                <a:sym typeface="Portland Heavy"/>
              </a:rPr>
              <a:t>Get Ready for: Inflatable Obstacle Course, Dunk Tank (1 throw = $1, not included in ticket), Movie Room, Inflatable Jousting</a:t>
            </a:r>
          </a:p>
          <a:p>
            <a:pPr algn="ctr" defTabSz="650230">
              <a:lnSpc>
                <a:spcPts val="1558"/>
              </a:lnSpc>
            </a:pPr>
            <a:r>
              <a:rPr lang="en-US" sz="1287" b="1" kern="1200" spc="-92">
                <a:latin typeface="Portland Heavy"/>
                <a:ea typeface="Portland Heavy"/>
                <a:cs typeface="Portland Heavy"/>
                <a:sym typeface="Portland Heavy"/>
              </a:rPr>
              <a:t>... and so much more!</a:t>
            </a:r>
          </a:p>
          <a:p>
            <a:pPr algn="ctr" defTabSz="650230">
              <a:lnSpc>
                <a:spcPts val="1558"/>
              </a:lnSpc>
            </a:pPr>
            <a:endParaRPr lang="en-US" sz="1287" b="1" kern="1200" spc="-92">
              <a:latin typeface="Portland Heavy"/>
              <a:ea typeface="Portland Heavy"/>
              <a:cs typeface="Portland Heavy"/>
              <a:sym typeface="Portland Heavy"/>
            </a:endParaRPr>
          </a:p>
          <a:p>
            <a:pPr algn="ctr" defTabSz="650230">
              <a:lnSpc>
                <a:spcPts val="1558"/>
              </a:lnSpc>
              <a:spcBef>
                <a:spcPct val="0"/>
              </a:spcBef>
            </a:pPr>
            <a:endParaRPr lang="en-US" sz="1287" b="1" kern="1200" spc="-92">
              <a:latin typeface="Portland Heavy"/>
              <a:ea typeface="Portland Heavy"/>
              <a:cs typeface="Portland Heavy"/>
              <a:sym typeface="Portland Heavy"/>
            </a:endParaRPr>
          </a:p>
          <a:p>
            <a:pPr algn="ctr" defTabSz="650230">
              <a:lnSpc>
                <a:spcPts val="1558"/>
              </a:lnSpc>
              <a:spcBef>
                <a:spcPct val="0"/>
              </a:spcBef>
            </a:pPr>
            <a:endParaRPr lang="en-US" sz="1287" b="1" kern="1200" spc="-92">
              <a:latin typeface="Portland Heavy"/>
              <a:ea typeface="Portland Heavy"/>
              <a:cs typeface="Portland Heavy"/>
              <a:sym typeface="Portland Heavy"/>
            </a:endParaRPr>
          </a:p>
        </p:txBody>
      </p:sp>
      <p:sp>
        <p:nvSpPr>
          <p:cNvPr id="30" name="TextBox 30"/>
          <p:cNvSpPr txBox="1"/>
          <p:nvPr/>
        </p:nvSpPr>
        <p:spPr>
          <a:xfrm>
            <a:off x="4899812" y="2135444"/>
            <a:ext cx="3215233" cy="525785"/>
          </a:xfrm>
          <a:prstGeom prst="rect">
            <a:avLst/>
          </a:prstGeom>
        </p:spPr>
        <p:txBody>
          <a:bodyPr lIns="0" tIns="0" rIns="0" bIns="0" rtlCol="0" anchor="t">
            <a:spAutoFit/>
          </a:bodyPr>
          <a:lstStyle/>
          <a:p>
            <a:pPr algn="ctr" defTabSz="650230">
              <a:lnSpc>
                <a:spcPts val="2408"/>
              </a:lnSpc>
            </a:pPr>
            <a:r>
              <a:rPr lang="en-US" sz="1990" b="1" kern="1200" spc="-143">
                <a:latin typeface="Portland Bold"/>
                <a:ea typeface="Portland Bold"/>
                <a:cs typeface="Portland Bold"/>
                <a:sym typeface="Portland Bold"/>
              </a:rPr>
              <a:t>ATTENTION STUDENTS!!!</a:t>
            </a:r>
          </a:p>
          <a:p>
            <a:pPr algn="ctr" defTabSz="650230">
              <a:lnSpc>
                <a:spcPts val="1720"/>
              </a:lnSpc>
            </a:pPr>
            <a:r>
              <a:rPr lang="en-US" sz="1421" b="1" kern="1200" spc="-102">
                <a:latin typeface="Portland Bold"/>
                <a:ea typeface="Portland Bold"/>
                <a:cs typeface="Portland Bold"/>
                <a:sym typeface="Portland Bold"/>
              </a:rPr>
              <a:t>SGA IS SELLING</a:t>
            </a:r>
          </a:p>
        </p:txBody>
      </p:sp>
      <p:grpSp>
        <p:nvGrpSpPr>
          <p:cNvPr id="31" name="Group 31"/>
          <p:cNvGrpSpPr/>
          <p:nvPr/>
        </p:nvGrpSpPr>
        <p:grpSpPr>
          <a:xfrm rot="-1088960">
            <a:off x="124018" y="2128671"/>
            <a:ext cx="3751294" cy="873759"/>
            <a:chOff x="0" y="0"/>
            <a:chExt cx="1953198" cy="454943"/>
          </a:xfrm>
        </p:grpSpPr>
        <p:sp>
          <p:nvSpPr>
            <p:cNvPr id="32" name="Freeform 32"/>
            <p:cNvSpPr/>
            <p:nvPr/>
          </p:nvSpPr>
          <p:spPr>
            <a:xfrm>
              <a:off x="0" y="0"/>
              <a:ext cx="1953198" cy="454943"/>
            </a:xfrm>
            <a:custGeom>
              <a:avLst/>
              <a:gdLst/>
              <a:ahLst/>
              <a:cxnLst/>
              <a:rect l="l" t="t" r="r" b="b"/>
              <a:pathLst>
                <a:path w="1953198" h="454943">
                  <a:moveTo>
                    <a:pt x="976599" y="0"/>
                  </a:moveTo>
                  <a:cubicBezTo>
                    <a:pt x="437238" y="0"/>
                    <a:pt x="0" y="101842"/>
                    <a:pt x="0" y="227472"/>
                  </a:cubicBezTo>
                  <a:cubicBezTo>
                    <a:pt x="0" y="353101"/>
                    <a:pt x="437238" y="454943"/>
                    <a:pt x="976599" y="454943"/>
                  </a:cubicBezTo>
                  <a:cubicBezTo>
                    <a:pt x="1515960" y="454943"/>
                    <a:pt x="1953198" y="353101"/>
                    <a:pt x="1953198" y="227472"/>
                  </a:cubicBezTo>
                  <a:cubicBezTo>
                    <a:pt x="1953198" y="101842"/>
                    <a:pt x="1515960" y="0"/>
                    <a:pt x="976599" y="0"/>
                  </a:cubicBezTo>
                  <a:close/>
                </a:path>
              </a:pathLst>
            </a:custGeom>
            <a:solidFill>
              <a:srgbClr val="000000"/>
            </a:solidFill>
            <a:ln cap="sq">
              <a:noFill/>
              <a:prstDash val="solid"/>
              <a:miter/>
            </a:ln>
          </p:spPr>
          <p:txBody>
            <a:bodyPr/>
            <a:lstStyle/>
            <a:p>
              <a:pPr defTabSz="650230"/>
              <a:endParaRPr lang="en-US" sz="1280" kern="1200">
                <a:solidFill>
                  <a:prstClr val="black"/>
                </a:solidFill>
                <a:latin typeface="Calibri"/>
                <a:ea typeface="+mn-ea"/>
                <a:cs typeface="+mn-cs"/>
              </a:endParaRPr>
            </a:p>
          </p:txBody>
        </p:sp>
        <p:sp>
          <p:nvSpPr>
            <p:cNvPr id="33" name="TextBox 33"/>
            <p:cNvSpPr txBox="1"/>
            <p:nvPr/>
          </p:nvSpPr>
          <p:spPr>
            <a:xfrm>
              <a:off x="183112" y="4551"/>
              <a:ext cx="1586974" cy="407741"/>
            </a:xfrm>
            <a:prstGeom prst="rect">
              <a:avLst/>
            </a:prstGeom>
          </p:spPr>
          <p:txBody>
            <a:bodyPr lIns="36124" tIns="36124" rIns="36124" bIns="36124" rtlCol="0" anchor="ctr"/>
            <a:lstStyle/>
            <a:p>
              <a:pPr algn="ctr" defTabSz="650230">
                <a:lnSpc>
                  <a:spcPts val="1891"/>
                </a:lnSpc>
              </a:pPr>
              <a:endParaRPr sz="1280" kern="1200">
                <a:solidFill>
                  <a:prstClr val="black"/>
                </a:solidFill>
                <a:latin typeface="Calibri"/>
                <a:ea typeface="+mn-ea"/>
                <a:cs typeface="+mn-cs"/>
              </a:endParaRPr>
            </a:p>
          </p:txBody>
        </p:sp>
      </p:grpSp>
      <p:grpSp>
        <p:nvGrpSpPr>
          <p:cNvPr id="34" name="Group 34"/>
          <p:cNvGrpSpPr/>
          <p:nvPr/>
        </p:nvGrpSpPr>
        <p:grpSpPr>
          <a:xfrm rot="-892562">
            <a:off x="250514" y="2068008"/>
            <a:ext cx="3498302" cy="842033"/>
            <a:chOff x="0" y="0"/>
            <a:chExt cx="1821472" cy="438424"/>
          </a:xfrm>
        </p:grpSpPr>
        <p:sp>
          <p:nvSpPr>
            <p:cNvPr id="35" name="Freeform 35"/>
            <p:cNvSpPr/>
            <p:nvPr/>
          </p:nvSpPr>
          <p:spPr>
            <a:xfrm>
              <a:off x="0" y="0"/>
              <a:ext cx="1821472" cy="438424"/>
            </a:xfrm>
            <a:custGeom>
              <a:avLst/>
              <a:gdLst/>
              <a:ahLst/>
              <a:cxnLst/>
              <a:rect l="l" t="t" r="r" b="b"/>
              <a:pathLst>
                <a:path w="1821472" h="438424">
                  <a:moveTo>
                    <a:pt x="910736" y="0"/>
                  </a:moveTo>
                  <a:cubicBezTo>
                    <a:pt x="407750" y="0"/>
                    <a:pt x="0" y="98145"/>
                    <a:pt x="0" y="219212"/>
                  </a:cubicBezTo>
                  <a:cubicBezTo>
                    <a:pt x="0" y="340279"/>
                    <a:pt x="407750" y="438424"/>
                    <a:pt x="910736" y="438424"/>
                  </a:cubicBezTo>
                  <a:cubicBezTo>
                    <a:pt x="1413722" y="438424"/>
                    <a:pt x="1821472" y="340279"/>
                    <a:pt x="1821472" y="219212"/>
                  </a:cubicBezTo>
                  <a:cubicBezTo>
                    <a:pt x="1821472" y="98145"/>
                    <a:pt x="1413722" y="0"/>
                    <a:pt x="910736" y="0"/>
                  </a:cubicBezTo>
                  <a:close/>
                </a:path>
              </a:pathLst>
            </a:custGeom>
            <a:solidFill>
              <a:srgbClr val="FFFFFF"/>
            </a:solidFill>
            <a:ln cap="sq">
              <a:noFill/>
              <a:prstDash val="solid"/>
              <a:miter/>
            </a:ln>
          </p:spPr>
          <p:txBody>
            <a:bodyPr/>
            <a:lstStyle/>
            <a:p>
              <a:pPr defTabSz="650230"/>
              <a:endParaRPr lang="en-US" sz="1280" kern="1200">
                <a:solidFill>
                  <a:prstClr val="black"/>
                </a:solidFill>
                <a:latin typeface="Calibri"/>
                <a:ea typeface="+mn-ea"/>
                <a:cs typeface="+mn-cs"/>
              </a:endParaRPr>
            </a:p>
          </p:txBody>
        </p:sp>
        <p:sp>
          <p:nvSpPr>
            <p:cNvPr id="36" name="TextBox 36"/>
            <p:cNvSpPr txBox="1"/>
            <p:nvPr/>
          </p:nvSpPr>
          <p:spPr>
            <a:xfrm>
              <a:off x="170763" y="3002"/>
              <a:ext cx="1479946" cy="394319"/>
            </a:xfrm>
            <a:prstGeom prst="rect">
              <a:avLst/>
            </a:prstGeom>
          </p:spPr>
          <p:txBody>
            <a:bodyPr lIns="36124" tIns="36124" rIns="36124" bIns="36124" rtlCol="0" anchor="ctr"/>
            <a:lstStyle/>
            <a:p>
              <a:pPr algn="ctr" defTabSz="650230">
                <a:lnSpc>
                  <a:spcPts val="1891"/>
                </a:lnSpc>
              </a:pPr>
              <a:endParaRPr sz="1280" kern="1200">
                <a:solidFill>
                  <a:prstClr val="black"/>
                </a:solidFill>
                <a:latin typeface="Calibri"/>
                <a:ea typeface="+mn-ea"/>
                <a:cs typeface="+mn-cs"/>
              </a:endParaRPr>
            </a:p>
          </p:txBody>
        </p:sp>
      </p:grpSp>
      <p:sp>
        <p:nvSpPr>
          <p:cNvPr id="37" name="TextBox 37"/>
          <p:cNvSpPr txBox="1"/>
          <p:nvPr/>
        </p:nvSpPr>
        <p:spPr>
          <a:xfrm rot="-879966">
            <a:off x="392906" y="2170286"/>
            <a:ext cx="3215233" cy="596766"/>
          </a:xfrm>
          <a:prstGeom prst="rect">
            <a:avLst/>
          </a:prstGeom>
        </p:spPr>
        <p:txBody>
          <a:bodyPr lIns="0" tIns="0" rIns="0" bIns="0" rtlCol="0" anchor="t">
            <a:spAutoFit/>
          </a:bodyPr>
          <a:lstStyle/>
          <a:p>
            <a:pPr algn="ctr" defTabSz="650230">
              <a:lnSpc>
                <a:spcPts val="2408"/>
              </a:lnSpc>
            </a:pPr>
            <a:r>
              <a:rPr lang="en-US" sz="1990" b="1" kern="1200" spc="-143">
                <a:latin typeface="Portland Bold"/>
                <a:ea typeface="Portland Bold"/>
                <a:cs typeface="Portland Bold"/>
                <a:sym typeface="Portland Bold"/>
              </a:rPr>
              <a:t>Field Day is on </a:t>
            </a:r>
          </a:p>
          <a:p>
            <a:pPr algn="ctr" defTabSz="650230">
              <a:lnSpc>
                <a:spcPts val="2408"/>
              </a:lnSpc>
            </a:pPr>
            <a:r>
              <a:rPr lang="en-US" sz="1990" b="1" kern="1200" spc="-143">
                <a:latin typeface="Portland Bold"/>
                <a:ea typeface="Portland Bold"/>
                <a:cs typeface="Portland Bold"/>
                <a:sym typeface="Portland Bold"/>
              </a:rPr>
              <a:t>May  30th!!</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A0A0A"/>
        </a:solidFill>
        <a:effectLst/>
      </p:bgPr>
    </p:bg>
    <p:spTree>
      <p:nvGrpSpPr>
        <p:cNvPr id="1" name=""/>
        <p:cNvGrpSpPr/>
        <p:nvPr/>
      </p:nvGrpSpPr>
      <p:grpSpPr>
        <a:xfrm>
          <a:off x="0" y="0"/>
          <a:ext cx="0" cy="0"/>
          <a:chOff x="0" y="0"/>
          <a:chExt cx="0" cy="0"/>
        </a:xfrm>
      </p:grpSpPr>
      <p:sp>
        <p:nvSpPr>
          <p:cNvPr id="2" name="TextBox 1"/>
          <p:cNvSpPr txBox="1"/>
          <p:nvPr/>
        </p:nvSpPr>
        <p:spPr>
          <a:xfrm>
            <a:off x="1246142" y="646996"/>
            <a:ext cx="10642657" cy="1886991"/>
          </a:xfrm>
          <a:prstGeom prst="rect">
            <a:avLst/>
          </a:prstGeom>
          <a:noFill/>
        </p:spPr>
        <p:txBody>
          <a:bodyPr wrap="none">
            <a:spAutoFit/>
          </a:bodyPr>
          <a:lstStyle/>
          <a:p>
            <a:pPr defTabSz="650230"/>
            <a:endParaRPr sz="2560" kern="1200" dirty="0">
              <a:solidFill>
                <a:prstClr val="black"/>
              </a:solidFill>
              <a:latin typeface="Calibri"/>
              <a:ea typeface="+mn-ea"/>
              <a:cs typeface="+mn-cs"/>
            </a:endParaRPr>
          </a:p>
          <a:p>
            <a:pPr defTabSz="650230">
              <a:defRPr sz="6400" b="1">
                <a:solidFill>
                  <a:srgbClr val="FF0080"/>
                </a:solidFill>
              </a:defRPr>
            </a:pPr>
            <a:r>
              <a:rPr sz="9102" b="1" kern="1200" dirty="0">
                <a:solidFill>
                  <a:srgbClr val="FF0080"/>
                </a:solidFill>
                <a:latin typeface="Eras Bold ITC" panose="020F0502020204030204" pitchFamily="34" charset="0"/>
                <a:ea typeface="+mn-ea"/>
                <a:cs typeface="+mn-cs"/>
              </a:rPr>
              <a:t>SPARTAN GAMES</a:t>
            </a:r>
          </a:p>
        </p:txBody>
      </p:sp>
      <p:sp>
        <p:nvSpPr>
          <p:cNvPr id="3" name="Oval 2"/>
          <p:cNvSpPr/>
          <p:nvPr/>
        </p:nvSpPr>
        <p:spPr>
          <a:xfrm>
            <a:off x="2827379" y="2572993"/>
            <a:ext cx="1024000" cy="1024000"/>
          </a:xfrm>
          <a:prstGeom prst="ellipse">
            <a:avLst/>
          </a:prstGeom>
          <a:solidFill>
            <a:srgbClr val="FFFFFF"/>
          </a:solidFill>
          <a:ln w="38100">
            <a:solidFill>
              <a:srgbClr val="FF008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50230"/>
            <a:endParaRPr sz="2560" kern="1200">
              <a:solidFill>
                <a:prstClr val="white"/>
              </a:solidFill>
              <a:latin typeface="Calibri"/>
            </a:endParaRPr>
          </a:p>
        </p:txBody>
      </p:sp>
      <p:sp>
        <p:nvSpPr>
          <p:cNvPr id="4" name="Isosceles Triangle 3"/>
          <p:cNvSpPr/>
          <p:nvPr/>
        </p:nvSpPr>
        <p:spPr>
          <a:xfrm>
            <a:off x="5990400" y="2572993"/>
            <a:ext cx="1024000" cy="1024000"/>
          </a:xfrm>
          <a:prstGeom prst="triangle">
            <a:avLst/>
          </a:prstGeom>
          <a:solidFill>
            <a:srgbClr val="FFFFFF"/>
          </a:solidFill>
          <a:ln w="38100">
            <a:solidFill>
              <a:srgbClr val="FF008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50230"/>
            <a:endParaRPr sz="2560" kern="1200">
              <a:solidFill>
                <a:prstClr val="white"/>
              </a:solidFill>
              <a:latin typeface="Calibri"/>
            </a:endParaRPr>
          </a:p>
        </p:txBody>
      </p:sp>
      <p:sp>
        <p:nvSpPr>
          <p:cNvPr id="5" name="Rectangle 4"/>
          <p:cNvSpPr/>
          <p:nvPr/>
        </p:nvSpPr>
        <p:spPr>
          <a:xfrm>
            <a:off x="9153421" y="2572993"/>
            <a:ext cx="1024000" cy="1024000"/>
          </a:xfrm>
          <a:prstGeom prst="rect">
            <a:avLst/>
          </a:prstGeom>
          <a:solidFill>
            <a:srgbClr val="FFFFFF"/>
          </a:solidFill>
          <a:ln w="38100">
            <a:solidFill>
              <a:srgbClr val="FF008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50230"/>
            <a:endParaRPr sz="2560" kern="1200">
              <a:solidFill>
                <a:prstClr val="white"/>
              </a:solidFill>
              <a:latin typeface="Calibri"/>
            </a:endParaRPr>
          </a:p>
        </p:txBody>
      </p:sp>
      <p:sp>
        <p:nvSpPr>
          <p:cNvPr id="6" name="TextBox 5">
            <a:extLst>
              <a:ext uri="{FF2B5EF4-FFF2-40B4-BE49-F238E27FC236}">
                <a16:creationId xmlns:a16="http://schemas.microsoft.com/office/drawing/2014/main" id="{43940C61-5295-B056-FA84-D65EE5F40D2F}"/>
              </a:ext>
            </a:extLst>
          </p:cNvPr>
          <p:cNvSpPr txBox="1"/>
          <p:nvPr/>
        </p:nvSpPr>
        <p:spPr>
          <a:xfrm>
            <a:off x="1842347" y="4708995"/>
            <a:ext cx="9320107" cy="2718436"/>
          </a:xfrm>
          <a:prstGeom prst="rect">
            <a:avLst/>
          </a:prstGeom>
          <a:noFill/>
        </p:spPr>
        <p:txBody>
          <a:bodyPr wrap="square" rtlCol="0">
            <a:spAutoFit/>
          </a:bodyPr>
          <a:lstStyle/>
          <a:p>
            <a:pPr marL="487672" indent="-487672" algn="ctr" defTabSz="650230">
              <a:buFont typeface="Arial" panose="020B0604020202020204" pitchFamily="34" charset="0"/>
              <a:buChar char="•"/>
            </a:pPr>
            <a:r>
              <a:rPr lang="en-US" sz="2844" kern="1200" dirty="0">
                <a:solidFill>
                  <a:srgbClr val="66FF66"/>
                </a:solidFill>
                <a:latin typeface="Cascadia Code" panose="020B0609020000020004" pitchFamily="49" charset="0"/>
                <a:ea typeface="Cascadia Code" panose="020B0609020000020004" pitchFamily="49" charset="0"/>
                <a:cs typeface="Cascadia Code" panose="020B0609020000020004" pitchFamily="49" charset="0"/>
              </a:rPr>
              <a:t>Date: 5/30/25</a:t>
            </a:r>
          </a:p>
          <a:p>
            <a:pPr marL="487672" indent="-487672" algn="ctr" defTabSz="650230">
              <a:buFont typeface="Arial" panose="020B0604020202020204" pitchFamily="34" charset="0"/>
              <a:buChar char="•"/>
            </a:pPr>
            <a:r>
              <a:rPr lang="en-US" sz="2844" kern="1200" dirty="0">
                <a:solidFill>
                  <a:srgbClr val="66FF66"/>
                </a:solidFill>
                <a:latin typeface="Cascadia Code" panose="020B0609020000020004" pitchFamily="49" charset="0"/>
                <a:ea typeface="Cascadia Code" panose="020B0609020000020004" pitchFamily="49" charset="0"/>
                <a:cs typeface="Cascadia Code" panose="020B0609020000020004" pitchFamily="49" charset="0"/>
              </a:rPr>
              <a:t>Time: 9:00 – 1:30 </a:t>
            </a:r>
          </a:p>
          <a:p>
            <a:pPr marL="487672" indent="-487672" algn="ctr" defTabSz="650230">
              <a:buFont typeface="Arial" panose="020B0604020202020204" pitchFamily="34" charset="0"/>
              <a:buChar char="•"/>
            </a:pPr>
            <a:r>
              <a:rPr lang="en-US" sz="2844" kern="1200" dirty="0">
                <a:solidFill>
                  <a:srgbClr val="66FF66"/>
                </a:solidFill>
                <a:latin typeface="Cascadia Code" panose="020B0609020000020004" pitchFamily="49" charset="0"/>
                <a:ea typeface="Cascadia Code" panose="020B0609020000020004" pitchFamily="49" charset="0"/>
                <a:cs typeface="Cascadia Code" panose="020B0609020000020004" pitchFamily="49" charset="0"/>
              </a:rPr>
              <a:t>LOTS OF GAMES! (Kick ball, dodge ball, Red light – Green light, Musical chairs, etc.)</a:t>
            </a:r>
          </a:p>
          <a:p>
            <a:pPr marL="487672" indent="-487672" algn="ctr" defTabSz="650230">
              <a:buFont typeface="Arial" panose="020B0604020202020204" pitchFamily="34" charset="0"/>
              <a:buChar char="•"/>
            </a:pPr>
            <a:r>
              <a:rPr lang="en-US" sz="2844" kern="1200" dirty="0">
                <a:solidFill>
                  <a:srgbClr val="66FF66"/>
                </a:solidFill>
                <a:latin typeface="Cascadia Code" panose="020B0609020000020004" pitchFamily="49" charset="0"/>
                <a:ea typeface="Cascadia Code" panose="020B0609020000020004" pitchFamily="49" charset="0"/>
                <a:cs typeface="Cascadia Code" panose="020B0609020000020004" pitchFamily="49" charset="0"/>
              </a:rPr>
              <a:t>Also, multiple inflatables to enjoy with friends as well as food, music, and more! </a:t>
            </a:r>
          </a:p>
        </p:txBody>
      </p:sp>
      <p:sp>
        <p:nvSpPr>
          <p:cNvPr id="7" name="TextBox 6">
            <a:extLst>
              <a:ext uri="{FF2B5EF4-FFF2-40B4-BE49-F238E27FC236}">
                <a16:creationId xmlns:a16="http://schemas.microsoft.com/office/drawing/2014/main" id="{E2891E2A-CC89-0273-F545-81F05C86837B}"/>
              </a:ext>
            </a:extLst>
          </p:cNvPr>
          <p:cNvSpPr txBox="1"/>
          <p:nvPr/>
        </p:nvSpPr>
        <p:spPr>
          <a:xfrm>
            <a:off x="2570026" y="231234"/>
            <a:ext cx="7864748" cy="705129"/>
          </a:xfrm>
          <a:prstGeom prst="rect">
            <a:avLst/>
          </a:prstGeom>
          <a:noFill/>
        </p:spPr>
        <p:txBody>
          <a:bodyPr wrap="square" rtlCol="0">
            <a:spAutoFit/>
          </a:bodyPr>
          <a:lstStyle/>
          <a:p>
            <a:pPr algn="ctr" defTabSz="650230"/>
            <a:r>
              <a:rPr lang="en-US" sz="3982" kern="1200" dirty="0">
                <a:solidFill>
                  <a:srgbClr val="FFFF66"/>
                </a:solidFill>
                <a:latin typeface="Eras Bold ITC" panose="020B0907030504020204" pitchFamily="34" charset="0"/>
                <a:ea typeface="+mn-ea"/>
                <a:cs typeface="+mn-cs"/>
              </a:rPr>
              <a:t>SCPA SGA Presents to you: </a:t>
            </a:r>
          </a:p>
        </p:txBody>
      </p:sp>
      <p:pic>
        <p:nvPicPr>
          <p:cNvPr id="11" name="Picture 10" descr="A cartoon of a person wearing a helmet&#10;&#10;AI-generated content may be incorrect.">
            <a:extLst>
              <a:ext uri="{FF2B5EF4-FFF2-40B4-BE49-F238E27FC236}">
                <a16:creationId xmlns:a16="http://schemas.microsoft.com/office/drawing/2014/main" id="{E8FA3137-CC75-6825-00DD-284064EED2BB}"/>
              </a:ext>
            </a:extLst>
          </p:cNvPr>
          <p:cNvPicPr>
            <a:picLocks noChangeAspect="1"/>
          </p:cNvPicPr>
          <p:nvPr/>
        </p:nvPicPr>
        <p:blipFill>
          <a:blip r:embed="rId3"/>
          <a:stretch>
            <a:fillRect/>
          </a:stretch>
        </p:blipFill>
        <p:spPr>
          <a:xfrm>
            <a:off x="6724609" y="3999328"/>
            <a:ext cx="10145739" cy="5721281"/>
          </a:xfrm>
          <a:prstGeom prst="rect">
            <a:avLst/>
          </a:prstGeom>
        </p:spPr>
      </p:pic>
      <p:pic>
        <p:nvPicPr>
          <p:cNvPr id="13" name="Picture 12" descr="A person in a red garment&#10;&#10;AI-generated content may be incorrect.">
            <a:extLst>
              <a:ext uri="{FF2B5EF4-FFF2-40B4-BE49-F238E27FC236}">
                <a16:creationId xmlns:a16="http://schemas.microsoft.com/office/drawing/2014/main" id="{BCA19E26-6DA2-9919-EEB7-F183F6500691}"/>
              </a:ext>
            </a:extLst>
          </p:cNvPr>
          <p:cNvPicPr>
            <a:picLocks noChangeAspect="1"/>
          </p:cNvPicPr>
          <p:nvPr/>
        </p:nvPicPr>
        <p:blipFill>
          <a:blip r:embed="rId4"/>
          <a:stretch>
            <a:fillRect/>
          </a:stretch>
        </p:blipFill>
        <p:spPr>
          <a:xfrm>
            <a:off x="-1235553" y="2572994"/>
            <a:ext cx="12742406" cy="7185567"/>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CC5B3-C686-BF5D-D3CF-AAF15D91734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FDB145B-5126-0069-DC61-EE219646B6E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AE5C47C-9202-9AC6-2124-086A9C8435FF}"/>
              </a:ext>
            </a:extLst>
          </p:cNvPr>
          <p:cNvPicPr>
            <a:picLocks noChangeAspect="1"/>
          </p:cNvPicPr>
          <p:nvPr/>
        </p:nvPicPr>
        <p:blipFill>
          <a:blip r:embed="rId2"/>
          <a:stretch>
            <a:fillRect/>
          </a:stretch>
        </p:blipFill>
        <p:spPr>
          <a:xfrm>
            <a:off x="1" y="0"/>
            <a:ext cx="13004800" cy="9753599"/>
          </a:xfrm>
          <a:prstGeom prst="rect">
            <a:avLst/>
          </a:prstGeom>
        </p:spPr>
      </p:pic>
    </p:spTree>
    <p:extLst>
      <p:ext uri="{BB962C8B-B14F-4D97-AF65-F5344CB8AC3E}">
        <p14:creationId xmlns:p14="http://schemas.microsoft.com/office/powerpoint/2010/main" val="4154026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60179-9C52-71C3-044C-E97C8E3D959B}"/>
              </a:ext>
            </a:extLst>
          </p:cNvPr>
          <p:cNvSpPr>
            <a:spLocks noGrp="1"/>
          </p:cNvSpPr>
          <p:nvPr>
            <p:ph type="title"/>
          </p:nvPr>
        </p:nvSpPr>
        <p:spPr>
          <a:xfrm>
            <a:off x="194553" y="155643"/>
            <a:ext cx="12810247" cy="2440801"/>
          </a:xfrm>
        </p:spPr>
        <p:txBody>
          <a:bodyPr>
            <a:normAutofit/>
          </a:bodyPr>
          <a:lstStyle/>
          <a:p>
            <a:r>
              <a:rPr lang="en-US" sz="5800" dirty="0"/>
              <a:t>Mr. </a:t>
            </a:r>
            <a:r>
              <a:rPr lang="en-US" sz="5800" dirty="0" err="1"/>
              <a:t>Kyryliw’s</a:t>
            </a:r>
            <a:r>
              <a:rPr lang="en-US" sz="5800" dirty="0"/>
              <a:t> US History EOC Prep Sessions</a:t>
            </a:r>
          </a:p>
        </p:txBody>
      </p:sp>
      <p:sp>
        <p:nvSpPr>
          <p:cNvPr id="3" name="Content Placeholder 2">
            <a:extLst>
              <a:ext uri="{FF2B5EF4-FFF2-40B4-BE49-F238E27FC236}">
                <a16:creationId xmlns:a16="http://schemas.microsoft.com/office/drawing/2014/main" id="{47C2EF30-0B46-604D-2F21-62416A7C7368}"/>
              </a:ext>
            </a:extLst>
          </p:cNvPr>
          <p:cNvSpPr>
            <a:spLocks noGrp="1"/>
          </p:cNvSpPr>
          <p:nvPr>
            <p:ph idx="1"/>
          </p:nvPr>
        </p:nvSpPr>
        <p:spPr>
          <a:xfrm>
            <a:off x="1" y="1926077"/>
            <a:ext cx="12810246" cy="7827523"/>
          </a:xfrm>
        </p:spPr>
        <p:txBody>
          <a:bodyPr>
            <a:normAutofit/>
          </a:bodyPr>
          <a:lstStyle/>
          <a:p>
            <a:r>
              <a:rPr lang="en-US" dirty="0">
                <a:highlight>
                  <a:srgbClr val="FF9999"/>
                </a:highlight>
              </a:rPr>
              <a:t>May 15</a:t>
            </a:r>
            <a:r>
              <a:rPr lang="en-US" baseline="30000" dirty="0">
                <a:highlight>
                  <a:srgbClr val="FF9999"/>
                </a:highlight>
              </a:rPr>
              <a:t>th</a:t>
            </a:r>
            <a:r>
              <a:rPr lang="en-US" dirty="0">
                <a:highlight>
                  <a:srgbClr val="FF9999"/>
                </a:highlight>
              </a:rPr>
              <a:t> Thursday 4-5pm</a:t>
            </a:r>
          </a:p>
          <a:p>
            <a:r>
              <a:rPr lang="en-US" dirty="0">
                <a:highlight>
                  <a:srgbClr val="808000"/>
                </a:highlight>
              </a:rPr>
              <a:t>May 16th Friday: US History EOC- Good luck! </a:t>
            </a:r>
          </a:p>
          <a:p>
            <a:pPr marL="0" indent="0">
              <a:buNone/>
            </a:pPr>
            <a:endParaRPr lang="en-US" baseline="30000" dirty="0"/>
          </a:p>
          <a:p>
            <a:endParaRPr lang="en-US" dirty="0"/>
          </a:p>
        </p:txBody>
      </p:sp>
      <p:pic>
        <p:nvPicPr>
          <p:cNvPr id="4" name="Picture 3">
            <a:extLst>
              <a:ext uri="{FF2B5EF4-FFF2-40B4-BE49-F238E27FC236}">
                <a16:creationId xmlns:a16="http://schemas.microsoft.com/office/drawing/2014/main" id="{FAB8CD66-C590-9A62-772A-EBA94DAAB4CC}"/>
              </a:ext>
            </a:extLst>
          </p:cNvPr>
          <p:cNvPicPr>
            <a:picLocks noChangeAspect="1"/>
          </p:cNvPicPr>
          <p:nvPr/>
        </p:nvPicPr>
        <p:blipFill>
          <a:blip r:embed="rId2"/>
          <a:stretch>
            <a:fillRect/>
          </a:stretch>
        </p:blipFill>
        <p:spPr>
          <a:xfrm>
            <a:off x="6966559" y="1591666"/>
            <a:ext cx="1453542" cy="964906"/>
          </a:xfrm>
          <a:prstGeom prst="rect">
            <a:avLst/>
          </a:prstGeom>
        </p:spPr>
      </p:pic>
      <p:pic>
        <p:nvPicPr>
          <p:cNvPr id="5" name="Picture 4">
            <a:extLst>
              <a:ext uri="{FF2B5EF4-FFF2-40B4-BE49-F238E27FC236}">
                <a16:creationId xmlns:a16="http://schemas.microsoft.com/office/drawing/2014/main" id="{176E0328-5C43-013F-DD20-BC9A05D2C91C}"/>
              </a:ext>
            </a:extLst>
          </p:cNvPr>
          <p:cNvPicPr>
            <a:picLocks noChangeAspect="1"/>
          </p:cNvPicPr>
          <p:nvPr/>
        </p:nvPicPr>
        <p:blipFill>
          <a:blip r:embed="rId3"/>
          <a:stretch>
            <a:fillRect/>
          </a:stretch>
        </p:blipFill>
        <p:spPr>
          <a:xfrm>
            <a:off x="9689779" y="1841927"/>
            <a:ext cx="3281600" cy="2016899"/>
          </a:xfrm>
          <a:prstGeom prst="rect">
            <a:avLst/>
          </a:prstGeom>
        </p:spPr>
      </p:pic>
      <p:pic>
        <p:nvPicPr>
          <p:cNvPr id="6" name="Picture 5">
            <a:extLst>
              <a:ext uri="{FF2B5EF4-FFF2-40B4-BE49-F238E27FC236}">
                <a16:creationId xmlns:a16="http://schemas.microsoft.com/office/drawing/2014/main" id="{7BD8444A-352D-CFA0-AB77-825A7A4A064D}"/>
              </a:ext>
            </a:extLst>
          </p:cNvPr>
          <p:cNvPicPr>
            <a:picLocks noChangeAspect="1"/>
          </p:cNvPicPr>
          <p:nvPr/>
        </p:nvPicPr>
        <p:blipFill>
          <a:blip r:embed="rId4"/>
          <a:stretch>
            <a:fillRect/>
          </a:stretch>
        </p:blipFill>
        <p:spPr>
          <a:xfrm>
            <a:off x="194553" y="5101504"/>
            <a:ext cx="2777247" cy="1804338"/>
          </a:xfrm>
          <a:prstGeom prst="rect">
            <a:avLst/>
          </a:prstGeom>
        </p:spPr>
      </p:pic>
      <p:pic>
        <p:nvPicPr>
          <p:cNvPr id="7" name="Picture 6">
            <a:extLst>
              <a:ext uri="{FF2B5EF4-FFF2-40B4-BE49-F238E27FC236}">
                <a16:creationId xmlns:a16="http://schemas.microsoft.com/office/drawing/2014/main" id="{8666FCBD-F5C7-BE9B-ECA0-E014D36C0EFE}"/>
              </a:ext>
            </a:extLst>
          </p:cNvPr>
          <p:cNvPicPr>
            <a:picLocks noChangeAspect="1"/>
          </p:cNvPicPr>
          <p:nvPr/>
        </p:nvPicPr>
        <p:blipFill>
          <a:blip r:embed="rId5"/>
          <a:stretch>
            <a:fillRect/>
          </a:stretch>
        </p:blipFill>
        <p:spPr>
          <a:xfrm>
            <a:off x="3609705" y="4773833"/>
            <a:ext cx="3356853" cy="2132009"/>
          </a:xfrm>
          <a:prstGeom prst="rect">
            <a:avLst/>
          </a:prstGeom>
        </p:spPr>
      </p:pic>
      <p:pic>
        <p:nvPicPr>
          <p:cNvPr id="8" name="Picture 7">
            <a:extLst>
              <a:ext uri="{FF2B5EF4-FFF2-40B4-BE49-F238E27FC236}">
                <a16:creationId xmlns:a16="http://schemas.microsoft.com/office/drawing/2014/main" id="{108997A3-8079-9DCF-2037-243D3A351C61}"/>
              </a:ext>
            </a:extLst>
          </p:cNvPr>
          <p:cNvPicPr>
            <a:picLocks noChangeAspect="1"/>
          </p:cNvPicPr>
          <p:nvPr/>
        </p:nvPicPr>
        <p:blipFill>
          <a:blip r:embed="rId6"/>
          <a:stretch>
            <a:fillRect/>
          </a:stretch>
        </p:blipFill>
        <p:spPr>
          <a:xfrm>
            <a:off x="9662199" y="4043012"/>
            <a:ext cx="3281600" cy="2132009"/>
          </a:xfrm>
          <a:prstGeom prst="rect">
            <a:avLst/>
          </a:prstGeom>
        </p:spPr>
      </p:pic>
      <p:pic>
        <p:nvPicPr>
          <p:cNvPr id="9" name="Picture 8">
            <a:extLst>
              <a:ext uri="{FF2B5EF4-FFF2-40B4-BE49-F238E27FC236}">
                <a16:creationId xmlns:a16="http://schemas.microsoft.com/office/drawing/2014/main" id="{DA30CDA6-0612-44B8-5398-B2FF7E06DFE5}"/>
              </a:ext>
            </a:extLst>
          </p:cNvPr>
          <p:cNvPicPr>
            <a:picLocks noChangeAspect="1"/>
          </p:cNvPicPr>
          <p:nvPr/>
        </p:nvPicPr>
        <p:blipFill>
          <a:blip r:embed="rId7"/>
          <a:stretch>
            <a:fillRect/>
          </a:stretch>
        </p:blipFill>
        <p:spPr>
          <a:xfrm>
            <a:off x="5457554" y="3273616"/>
            <a:ext cx="2250823" cy="1495940"/>
          </a:xfrm>
          <a:prstGeom prst="rect">
            <a:avLst/>
          </a:prstGeom>
        </p:spPr>
      </p:pic>
      <p:pic>
        <p:nvPicPr>
          <p:cNvPr id="10" name="Picture 9">
            <a:extLst>
              <a:ext uri="{FF2B5EF4-FFF2-40B4-BE49-F238E27FC236}">
                <a16:creationId xmlns:a16="http://schemas.microsoft.com/office/drawing/2014/main" id="{AB36C2D7-8BFA-B649-0860-272A05F6E21E}"/>
              </a:ext>
            </a:extLst>
          </p:cNvPr>
          <p:cNvPicPr>
            <a:picLocks noChangeAspect="1"/>
          </p:cNvPicPr>
          <p:nvPr/>
        </p:nvPicPr>
        <p:blipFill>
          <a:blip r:embed="rId8"/>
          <a:stretch>
            <a:fillRect/>
          </a:stretch>
        </p:blipFill>
        <p:spPr>
          <a:xfrm>
            <a:off x="130749" y="0"/>
            <a:ext cx="1406221" cy="1053308"/>
          </a:xfrm>
          <a:prstGeom prst="rect">
            <a:avLst/>
          </a:prstGeom>
        </p:spPr>
      </p:pic>
      <p:pic>
        <p:nvPicPr>
          <p:cNvPr id="12" name="Picture 11">
            <a:extLst>
              <a:ext uri="{FF2B5EF4-FFF2-40B4-BE49-F238E27FC236}">
                <a16:creationId xmlns:a16="http://schemas.microsoft.com/office/drawing/2014/main" id="{EBB41384-0FC6-0814-81CF-E178E7D1A365}"/>
              </a:ext>
            </a:extLst>
          </p:cNvPr>
          <p:cNvPicPr>
            <a:picLocks noChangeAspect="1"/>
          </p:cNvPicPr>
          <p:nvPr/>
        </p:nvPicPr>
        <p:blipFill>
          <a:blip r:embed="rId9"/>
          <a:stretch>
            <a:fillRect/>
          </a:stretch>
        </p:blipFill>
        <p:spPr>
          <a:xfrm>
            <a:off x="4629420" y="6316"/>
            <a:ext cx="2133600" cy="1039636"/>
          </a:xfrm>
          <a:prstGeom prst="rect">
            <a:avLst/>
          </a:prstGeom>
        </p:spPr>
      </p:pic>
      <p:pic>
        <p:nvPicPr>
          <p:cNvPr id="13" name="Picture 12">
            <a:extLst>
              <a:ext uri="{FF2B5EF4-FFF2-40B4-BE49-F238E27FC236}">
                <a16:creationId xmlns:a16="http://schemas.microsoft.com/office/drawing/2014/main" id="{017DC063-EFB1-89B2-E7FB-B20E3BB793F7}"/>
              </a:ext>
            </a:extLst>
          </p:cNvPr>
          <p:cNvPicPr>
            <a:picLocks noChangeAspect="1"/>
          </p:cNvPicPr>
          <p:nvPr/>
        </p:nvPicPr>
        <p:blipFill>
          <a:blip r:embed="rId10"/>
          <a:stretch>
            <a:fillRect/>
          </a:stretch>
        </p:blipFill>
        <p:spPr>
          <a:xfrm>
            <a:off x="6957572" y="9205"/>
            <a:ext cx="1676400" cy="1044103"/>
          </a:xfrm>
          <a:prstGeom prst="rect">
            <a:avLst/>
          </a:prstGeom>
        </p:spPr>
      </p:pic>
      <p:pic>
        <p:nvPicPr>
          <p:cNvPr id="14" name="Picture 13">
            <a:extLst>
              <a:ext uri="{FF2B5EF4-FFF2-40B4-BE49-F238E27FC236}">
                <a16:creationId xmlns:a16="http://schemas.microsoft.com/office/drawing/2014/main" id="{4FA6A6D4-7A96-D6B9-D343-851FF07B4A95}"/>
              </a:ext>
            </a:extLst>
          </p:cNvPr>
          <p:cNvPicPr>
            <a:picLocks noChangeAspect="1"/>
          </p:cNvPicPr>
          <p:nvPr/>
        </p:nvPicPr>
        <p:blipFill>
          <a:blip r:embed="rId11"/>
          <a:stretch>
            <a:fillRect/>
          </a:stretch>
        </p:blipFill>
        <p:spPr>
          <a:xfrm>
            <a:off x="9390636" y="36266"/>
            <a:ext cx="2857500" cy="1036747"/>
          </a:xfrm>
          <a:prstGeom prst="rect">
            <a:avLst/>
          </a:prstGeom>
        </p:spPr>
      </p:pic>
      <p:pic>
        <p:nvPicPr>
          <p:cNvPr id="15" name="Picture 14">
            <a:extLst>
              <a:ext uri="{FF2B5EF4-FFF2-40B4-BE49-F238E27FC236}">
                <a16:creationId xmlns:a16="http://schemas.microsoft.com/office/drawing/2014/main" id="{2E3E80A9-CB1C-3105-3FB9-768D19A2411B}"/>
              </a:ext>
            </a:extLst>
          </p:cNvPr>
          <p:cNvPicPr>
            <a:picLocks noChangeAspect="1"/>
          </p:cNvPicPr>
          <p:nvPr/>
        </p:nvPicPr>
        <p:blipFill>
          <a:blip r:embed="rId12"/>
          <a:stretch>
            <a:fillRect/>
          </a:stretch>
        </p:blipFill>
        <p:spPr>
          <a:xfrm>
            <a:off x="1600774" y="-47959"/>
            <a:ext cx="3028950" cy="1101267"/>
          </a:xfrm>
          <a:prstGeom prst="rect">
            <a:avLst/>
          </a:prstGeom>
        </p:spPr>
      </p:pic>
      <p:pic>
        <p:nvPicPr>
          <p:cNvPr id="16" name="Picture 15">
            <a:extLst>
              <a:ext uri="{FF2B5EF4-FFF2-40B4-BE49-F238E27FC236}">
                <a16:creationId xmlns:a16="http://schemas.microsoft.com/office/drawing/2014/main" id="{E651B0B0-EE99-530D-E7D3-768C271C37CC}"/>
              </a:ext>
            </a:extLst>
          </p:cNvPr>
          <p:cNvPicPr>
            <a:picLocks noChangeAspect="1"/>
          </p:cNvPicPr>
          <p:nvPr/>
        </p:nvPicPr>
        <p:blipFill>
          <a:blip r:embed="rId13"/>
          <a:stretch>
            <a:fillRect/>
          </a:stretch>
        </p:blipFill>
        <p:spPr>
          <a:xfrm>
            <a:off x="9027268" y="7966781"/>
            <a:ext cx="3930449" cy="1743075"/>
          </a:xfrm>
          <a:prstGeom prst="rect">
            <a:avLst/>
          </a:prstGeom>
        </p:spPr>
      </p:pic>
      <p:pic>
        <p:nvPicPr>
          <p:cNvPr id="11" name="Picture 10">
            <a:extLst>
              <a:ext uri="{FF2B5EF4-FFF2-40B4-BE49-F238E27FC236}">
                <a16:creationId xmlns:a16="http://schemas.microsoft.com/office/drawing/2014/main" id="{21FB2C78-5D05-85E0-2637-DF9BA125F085}"/>
              </a:ext>
            </a:extLst>
          </p:cNvPr>
          <p:cNvPicPr>
            <a:picLocks noChangeAspect="1"/>
          </p:cNvPicPr>
          <p:nvPr/>
        </p:nvPicPr>
        <p:blipFill>
          <a:blip r:embed="rId14"/>
          <a:stretch>
            <a:fillRect/>
          </a:stretch>
        </p:blipFill>
        <p:spPr>
          <a:xfrm>
            <a:off x="3728285" y="3300344"/>
            <a:ext cx="1802269" cy="1469212"/>
          </a:xfrm>
          <a:prstGeom prst="rect">
            <a:avLst/>
          </a:prstGeom>
        </p:spPr>
      </p:pic>
      <p:pic>
        <p:nvPicPr>
          <p:cNvPr id="17" name="Picture 16">
            <a:extLst>
              <a:ext uri="{FF2B5EF4-FFF2-40B4-BE49-F238E27FC236}">
                <a16:creationId xmlns:a16="http://schemas.microsoft.com/office/drawing/2014/main" id="{65DACD1E-1EC8-A5D9-8BCF-560C8DECEC3E}"/>
              </a:ext>
            </a:extLst>
          </p:cNvPr>
          <p:cNvPicPr>
            <a:picLocks noChangeAspect="1"/>
          </p:cNvPicPr>
          <p:nvPr/>
        </p:nvPicPr>
        <p:blipFill>
          <a:blip r:embed="rId15"/>
          <a:stretch>
            <a:fillRect/>
          </a:stretch>
        </p:blipFill>
        <p:spPr>
          <a:xfrm>
            <a:off x="3518474" y="6968262"/>
            <a:ext cx="5301508" cy="2697005"/>
          </a:xfrm>
          <a:prstGeom prst="rect">
            <a:avLst/>
          </a:prstGeom>
        </p:spPr>
      </p:pic>
      <p:pic>
        <p:nvPicPr>
          <p:cNvPr id="19" name="Picture 18">
            <a:extLst>
              <a:ext uri="{FF2B5EF4-FFF2-40B4-BE49-F238E27FC236}">
                <a16:creationId xmlns:a16="http://schemas.microsoft.com/office/drawing/2014/main" id="{1D7669FB-61A1-5697-9E73-B2CAC3D5A412}"/>
              </a:ext>
            </a:extLst>
          </p:cNvPr>
          <p:cNvPicPr>
            <a:picLocks noChangeAspect="1"/>
          </p:cNvPicPr>
          <p:nvPr/>
        </p:nvPicPr>
        <p:blipFill>
          <a:blip r:embed="rId16"/>
          <a:stretch>
            <a:fillRect/>
          </a:stretch>
        </p:blipFill>
        <p:spPr>
          <a:xfrm>
            <a:off x="7854899" y="5914061"/>
            <a:ext cx="2794879" cy="2175752"/>
          </a:xfrm>
          <a:prstGeom prst="rect">
            <a:avLst/>
          </a:prstGeom>
        </p:spPr>
      </p:pic>
      <p:pic>
        <p:nvPicPr>
          <p:cNvPr id="18" name="Picture 17">
            <a:extLst>
              <a:ext uri="{FF2B5EF4-FFF2-40B4-BE49-F238E27FC236}">
                <a16:creationId xmlns:a16="http://schemas.microsoft.com/office/drawing/2014/main" id="{CB54DD68-2BAF-394A-0D02-5654F5AAEB97}"/>
              </a:ext>
            </a:extLst>
          </p:cNvPr>
          <p:cNvPicPr>
            <a:picLocks noChangeAspect="1"/>
          </p:cNvPicPr>
          <p:nvPr/>
        </p:nvPicPr>
        <p:blipFill>
          <a:blip r:embed="rId17"/>
          <a:stretch>
            <a:fillRect/>
          </a:stretch>
        </p:blipFill>
        <p:spPr>
          <a:xfrm>
            <a:off x="3192579" y="7474574"/>
            <a:ext cx="842191" cy="842191"/>
          </a:xfrm>
          <a:prstGeom prst="rect">
            <a:avLst/>
          </a:prstGeom>
        </p:spPr>
      </p:pic>
      <p:pic>
        <p:nvPicPr>
          <p:cNvPr id="20" name="Picture 19">
            <a:extLst>
              <a:ext uri="{FF2B5EF4-FFF2-40B4-BE49-F238E27FC236}">
                <a16:creationId xmlns:a16="http://schemas.microsoft.com/office/drawing/2014/main" id="{930767C9-E786-B0E6-EE75-A159EFCE41A9}"/>
              </a:ext>
            </a:extLst>
          </p:cNvPr>
          <p:cNvPicPr>
            <a:picLocks noChangeAspect="1"/>
          </p:cNvPicPr>
          <p:nvPr/>
        </p:nvPicPr>
        <p:blipFill>
          <a:blip r:embed="rId18"/>
          <a:stretch>
            <a:fillRect/>
          </a:stretch>
        </p:blipFill>
        <p:spPr>
          <a:xfrm>
            <a:off x="194553" y="3300344"/>
            <a:ext cx="1960801" cy="1671426"/>
          </a:xfrm>
          <a:prstGeom prst="rect">
            <a:avLst/>
          </a:prstGeom>
        </p:spPr>
      </p:pic>
      <p:pic>
        <p:nvPicPr>
          <p:cNvPr id="21" name="Picture 20">
            <a:extLst>
              <a:ext uri="{FF2B5EF4-FFF2-40B4-BE49-F238E27FC236}">
                <a16:creationId xmlns:a16="http://schemas.microsoft.com/office/drawing/2014/main" id="{8E730A3A-04CC-031F-8387-1D937F70B852}"/>
              </a:ext>
            </a:extLst>
          </p:cNvPr>
          <p:cNvPicPr>
            <a:picLocks noChangeAspect="1"/>
          </p:cNvPicPr>
          <p:nvPr/>
        </p:nvPicPr>
        <p:blipFill>
          <a:blip r:embed="rId19"/>
          <a:stretch>
            <a:fillRect/>
          </a:stretch>
        </p:blipFill>
        <p:spPr>
          <a:xfrm>
            <a:off x="2257595" y="3260878"/>
            <a:ext cx="1218558" cy="1840626"/>
          </a:xfrm>
          <a:prstGeom prst="rect">
            <a:avLst/>
          </a:prstGeom>
        </p:spPr>
      </p:pic>
      <p:pic>
        <p:nvPicPr>
          <p:cNvPr id="22" name="Picture 21">
            <a:extLst>
              <a:ext uri="{FF2B5EF4-FFF2-40B4-BE49-F238E27FC236}">
                <a16:creationId xmlns:a16="http://schemas.microsoft.com/office/drawing/2014/main" id="{E0AD0344-D98C-FD10-3BFD-EA59442DD3E3}"/>
              </a:ext>
            </a:extLst>
          </p:cNvPr>
          <p:cNvPicPr>
            <a:picLocks noChangeAspect="1"/>
          </p:cNvPicPr>
          <p:nvPr/>
        </p:nvPicPr>
        <p:blipFill>
          <a:blip r:embed="rId20"/>
          <a:stretch>
            <a:fillRect/>
          </a:stretch>
        </p:blipFill>
        <p:spPr>
          <a:xfrm>
            <a:off x="130749" y="6989992"/>
            <a:ext cx="3061830" cy="2634034"/>
          </a:xfrm>
          <a:prstGeom prst="rect">
            <a:avLst/>
          </a:prstGeom>
        </p:spPr>
      </p:pic>
      <p:pic>
        <p:nvPicPr>
          <p:cNvPr id="23" name="Picture 22">
            <a:extLst>
              <a:ext uri="{FF2B5EF4-FFF2-40B4-BE49-F238E27FC236}">
                <a16:creationId xmlns:a16="http://schemas.microsoft.com/office/drawing/2014/main" id="{D99FDB87-EC0A-4121-4E1C-095767F330D5}"/>
              </a:ext>
            </a:extLst>
          </p:cNvPr>
          <p:cNvPicPr>
            <a:picLocks noChangeAspect="1"/>
          </p:cNvPicPr>
          <p:nvPr/>
        </p:nvPicPr>
        <p:blipFill>
          <a:blip r:embed="rId21"/>
          <a:stretch>
            <a:fillRect/>
          </a:stretch>
        </p:blipFill>
        <p:spPr>
          <a:xfrm>
            <a:off x="10626151" y="5931196"/>
            <a:ext cx="2247900" cy="2247900"/>
          </a:xfrm>
          <a:prstGeom prst="rect">
            <a:avLst/>
          </a:prstGeom>
        </p:spPr>
      </p:pic>
      <p:pic>
        <p:nvPicPr>
          <p:cNvPr id="25" name="Picture 24">
            <a:extLst>
              <a:ext uri="{FF2B5EF4-FFF2-40B4-BE49-F238E27FC236}">
                <a16:creationId xmlns:a16="http://schemas.microsoft.com/office/drawing/2014/main" id="{FCF6FB43-88D4-F50C-BCC4-110183F311F0}"/>
              </a:ext>
            </a:extLst>
          </p:cNvPr>
          <p:cNvPicPr>
            <a:picLocks noChangeAspect="1"/>
          </p:cNvPicPr>
          <p:nvPr/>
        </p:nvPicPr>
        <p:blipFill>
          <a:blip r:embed="rId22"/>
          <a:stretch>
            <a:fillRect/>
          </a:stretch>
        </p:blipFill>
        <p:spPr>
          <a:xfrm>
            <a:off x="7837204" y="3345687"/>
            <a:ext cx="1691443" cy="2331213"/>
          </a:xfrm>
          <a:prstGeom prst="rect">
            <a:avLst/>
          </a:prstGeom>
        </p:spPr>
      </p:pic>
    </p:spTree>
    <p:extLst>
      <p:ext uri="{BB962C8B-B14F-4D97-AF65-F5344CB8AC3E}">
        <p14:creationId xmlns:p14="http://schemas.microsoft.com/office/powerpoint/2010/main" val="41825628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B98925-0550-1AFB-C1DC-02792400FB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Neue Haas Grotesk Text Pro"/>
            </a:endParaRPr>
          </a:p>
        </p:txBody>
      </p:sp>
      <p:pic>
        <p:nvPicPr>
          <p:cNvPr id="4" name="Picture 3" descr="An abstract burst of blue and pink">
            <a:extLst>
              <a:ext uri="{FF2B5EF4-FFF2-40B4-BE49-F238E27FC236}">
                <a16:creationId xmlns:a16="http://schemas.microsoft.com/office/drawing/2014/main" id="{03489FE0-9172-CA9B-68AD-F6BBBE5DF498}"/>
              </a:ext>
            </a:extLst>
          </p:cNvPr>
          <p:cNvPicPr>
            <a:picLocks noChangeAspect="1"/>
          </p:cNvPicPr>
          <p:nvPr/>
        </p:nvPicPr>
        <p:blipFill>
          <a:blip r:embed="rId2"/>
          <a:srcRect l="5434" r="3651" b="9085"/>
          <a:stretch/>
        </p:blipFill>
        <p:spPr>
          <a:xfrm>
            <a:off x="22" y="1219211"/>
            <a:ext cx="13004778" cy="7315189"/>
          </a:xfrm>
          <a:prstGeom prst="rect">
            <a:avLst/>
          </a:prstGeom>
        </p:spPr>
      </p:pic>
      <p:sp>
        <p:nvSpPr>
          <p:cNvPr id="11" name="Rectangle 10">
            <a:extLst>
              <a:ext uri="{FF2B5EF4-FFF2-40B4-BE49-F238E27FC236}">
                <a16:creationId xmlns:a16="http://schemas.microsoft.com/office/drawing/2014/main" id="{0CCA9273-E74E-A306-1F74-BEF9EDA305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219200"/>
            <a:ext cx="13004800" cy="2626315"/>
          </a:xfrm>
          <a:prstGeom prst="rect">
            <a:avLst/>
          </a:prstGeom>
          <a:gradFill>
            <a:gsLst>
              <a:gs pos="0">
                <a:schemeClr val="bg1">
                  <a:alpha val="0"/>
                </a:schemeClr>
              </a:gs>
              <a:gs pos="60000">
                <a:schemeClr val="bg1">
                  <a:alpha val="30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Neue Haas Grotesk Text Pro"/>
            </a:endParaRPr>
          </a:p>
        </p:txBody>
      </p:sp>
      <p:sp>
        <p:nvSpPr>
          <p:cNvPr id="2" name="Title 1"/>
          <p:cNvSpPr>
            <a:spLocks noGrp="1"/>
          </p:cNvSpPr>
          <p:nvPr>
            <p:ph type="ctrTitle"/>
          </p:nvPr>
        </p:nvSpPr>
        <p:spPr>
          <a:xfrm>
            <a:off x="341375" y="1492086"/>
            <a:ext cx="9561237" cy="1051500"/>
          </a:xfrm>
        </p:spPr>
        <p:txBody>
          <a:bodyPr anchor="t">
            <a:noAutofit/>
          </a:bodyPr>
          <a:lstStyle/>
          <a:p>
            <a:pPr algn="l"/>
            <a:r>
              <a:rPr lang="en-US" sz="5760" dirty="0"/>
              <a:t>Marsh's Civics EOC Prep</a:t>
            </a:r>
          </a:p>
        </p:txBody>
      </p:sp>
      <p:sp>
        <p:nvSpPr>
          <p:cNvPr id="3" name="Subtitle 2"/>
          <p:cNvSpPr>
            <a:spLocks noGrp="1"/>
          </p:cNvSpPr>
          <p:nvPr>
            <p:ph type="subTitle" idx="1"/>
          </p:nvPr>
        </p:nvSpPr>
        <p:spPr>
          <a:xfrm>
            <a:off x="338666" y="2291340"/>
            <a:ext cx="6551710" cy="5738368"/>
          </a:xfrm>
        </p:spPr>
        <p:txBody>
          <a:bodyPr anchor="t">
            <a:normAutofit/>
          </a:bodyPr>
          <a:lstStyle/>
          <a:p>
            <a:pPr algn="l"/>
            <a:r>
              <a:rPr lang="en-US" sz="2560" b="1" dirty="0">
                <a:solidFill>
                  <a:schemeClr val="accent5">
                    <a:lumMod val="49000"/>
                  </a:schemeClr>
                </a:solidFill>
              </a:rPr>
              <a:t>Thursday 5/15 Final </a:t>
            </a:r>
            <a:r>
              <a:rPr lang="en-US" sz="2560" b="1" dirty="0"/>
              <a:t>ZOOM</a:t>
            </a:r>
            <a:r>
              <a:rPr lang="en-US" sz="2560" b="1" dirty="0">
                <a:solidFill>
                  <a:schemeClr val="accent5">
                    <a:lumMod val="49000"/>
                  </a:schemeClr>
                </a:solidFill>
              </a:rPr>
              <a:t> </a:t>
            </a:r>
            <a:r>
              <a:rPr lang="en-US" sz="2560" b="1" dirty="0"/>
              <a:t>Prep</a:t>
            </a:r>
          </a:p>
          <a:p>
            <a:pPr algn="l"/>
            <a:r>
              <a:rPr lang="en-US" sz="2560" b="1" dirty="0">
                <a:solidFill>
                  <a:schemeClr val="accent5">
                    <a:lumMod val="49000"/>
                  </a:schemeClr>
                </a:solidFill>
              </a:rPr>
              <a:t>                             7pm -9pm</a:t>
            </a:r>
          </a:p>
          <a:p>
            <a:pPr algn="l"/>
            <a:endParaRPr lang="en-US" sz="2560" b="1" dirty="0"/>
          </a:p>
        </p:txBody>
      </p:sp>
      <p:pic>
        <p:nvPicPr>
          <p:cNvPr id="5" name="Picture 4" descr="A cartoon character on a white background&#10;&#10;AI-generated content may be incorrect.">
            <a:extLst>
              <a:ext uri="{FF2B5EF4-FFF2-40B4-BE49-F238E27FC236}">
                <a16:creationId xmlns:a16="http://schemas.microsoft.com/office/drawing/2014/main" id="{7E23E3EA-C664-9C2F-5A35-3C0AFB3BDC87}"/>
              </a:ext>
            </a:extLst>
          </p:cNvPr>
          <p:cNvPicPr>
            <a:picLocks noChangeAspect="1"/>
          </p:cNvPicPr>
          <p:nvPr/>
        </p:nvPicPr>
        <p:blipFill>
          <a:blip r:embed="rId3"/>
          <a:stretch>
            <a:fillRect/>
          </a:stretch>
        </p:blipFill>
        <p:spPr>
          <a:xfrm>
            <a:off x="9897534" y="1214121"/>
            <a:ext cx="3112347" cy="3112347"/>
          </a:xfrm>
          <a:prstGeom prst="rect">
            <a:avLst/>
          </a:prstGeom>
        </p:spPr>
      </p:pic>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C711D-FDC6-D498-19AE-17656E1703F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082B94B-78DF-B951-F24C-0A35F9AA5D65}"/>
              </a:ext>
            </a:extLst>
          </p:cNvPr>
          <p:cNvSpPr>
            <a:spLocks noGrp="1"/>
          </p:cNvSpPr>
          <p:nvPr>
            <p:ph type="subTitle" idx="1"/>
          </p:nvPr>
        </p:nvSpPr>
        <p:spPr/>
        <p:txBody>
          <a:bodyPr/>
          <a:lstStyle/>
          <a:p>
            <a:endParaRPr lang="en-US"/>
          </a:p>
        </p:txBody>
      </p:sp>
      <p:pic>
        <p:nvPicPr>
          <p:cNvPr id="5" name="Picture 4" descr="A poster for a club&#10;&#10;AI-generated content may be incorrect.">
            <a:extLst>
              <a:ext uri="{FF2B5EF4-FFF2-40B4-BE49-F238E27FC236}">
                <a16:creationId xmlns:a16="http://schemas.microsoft.com/office/drawing/2014/main" id="{6A00ED34-5B1C-2CE9-E38F-BD067AB786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600" y="1219200"/>
            <a:ext cx="9753600" cy="8176422"/>
          </a:xfrm>
          <a:prstGeom prst="rect">
            <a:avLst/>
          </a:prstGeom>
          <a:solidFill>
            <a:schemeClr val="accent5"/>
          </a:solidFill>
        </p:spPr>
      </p:pic>
    </p:spTree>
    <p:extLst>
      <p:ext uri="{BB962C8B-B14F-4D97-AF65-F5344CB8AC3E}">
        <p14:creationId xmlns:p14="http://schemas.microsoft.com/office/powerpoint/2010/main" val="6227003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09FF01-3103-8456-0C8D-D25BBBB73F8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964CBE2-084A-47DF-A704-CF5F6217B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4" name="TextBox 3">
            <a:extLst>
              <a:ext uri="{FF2B5EF4-FFF2-40B4-BE49-F238E27FC236}">
                <a16:creationId xmlns:a16="http://schemas.microsoft.com/office/drawing/2014/main" id="{6F1DE1DE-82A5-3DCB-63BD-460DBAEC1686}"/>
              </a:ext>
            </a:extLst>
          </p:cNvPr>
          <p:cNvSpPr txBox="1"/>
          <p:nvPr/>
        </p:nvSpPr>
        <p:spPr>
          <a:xfrm>
            <a:off x="-2" y="2113522"/>
            <a:ext cx="6502399" cy="1208177"/>
          </a:xfrm>
          <a:prstGeom prst="rect">
            <a:avLst/>
          </a:prstGeom>
        </p:spPr>
        <p:txBody>
          <a:bodyPr vert="horz" lIns="97536" tIns="48768" rIns="97536" bIns="48768" rtlCol="0" anchor="b">
            <a:normAutofit/>
          </a:bodyPr>
          <a:lstStyle/>
          <a:p>
            <a:pPr algn="ctr" defTabSz="975390">
              <a:lnSpc>
                <a:spcPct val="90000"/>
              </a:lnSpc>
              <a:spcBef>
                <a:spcPct val="0"/>
              </a:spcBef>
              <a:spcAft>
                <a:spcPts val="640"/>
              </a:spcAft>
            </a:pPr>
            <a:r>
              <a:rPr lang="en-US" sz="7680" b="1" kern="1200" dirty="0">
                <a:solidFill>
                  <a:prstClr val="white"/>
                </a:solidFill>
                <a:latin typeface="Algerian" panose="04020705040A02060702" pitchFamily="82" charset="0"/>
                <a:ea typeface="+mn-ea"/>
                <a:cs typeface="+mn-cs"/>
              </a:rPr>
              <a:t>D&amp;D Club</a:t>
            </a:r>
          </a:p>
        </p:txBody>
      </p:sp>
      <p:sp>
        <p:nvSpPr>
          <p:cNvPr id="3" name="Subtitle 2">
            <a:extLst>
              <a:ext uri="{FF2B5EF4-FFF2-40B4-BE49-F238E27FC236}">
                <a16:creationId xmlns:a16="http://schemas.microsoft.com/office/drawing/2014/main" id="{AD2AAB1E-F0E4-8497-35FC-C35CF3D912BA}"/>
              </a:ext>
            </a:extLst>
          </p:cNvPr>
          <p:cNvSpPr>
            <a:spLocks noGrp="1"/>
          </p:cNvSpPr>
          <p:nvPr>
            <p:ph type="subTitle" idx="1"/>
          </p:nvPr>
        </p:nvSpPr>
        <p:spPr>
          <a:xfrm>
            <a:off x="-1" y="4030465"/>
            <a:ext cx="6502398" cy="1208177"/>
          </a:xfrm>
        </p:spPr>
        <p:txBody>
          <a:bodyPr vert="horz" lIns="97536" tIns="48768" rIns="97536" bIns="48768" rtlCol="0">
            <a:normAutofit/>
          </a:bodyPr>
          <a:lstStyle/>
          <a:p>
            <a:pPr algn="l">
              <a:spcAft>
                <a:spcPts val="853"/>
              </a:spcAft>
            </a:pPr>
            <a:endParaRPr lang="en-US" sz="640" b="1" dirty="0">
              <a:solidFill>
                <a:schemeClr val="bg1"/>
              </a:solidFill>
            </a:endParaRPr>
          </a:p>
          <a:p>
            <a:pPr>
              <a:spcAft>
                <a:spcPts val="853"/>
              </a:spcAft>
            </a:pPr>
            <a:r>
              <a:rPr lang="en-US" sz="3840" b="1" dirty="0">
                <a:solidFill>
                  <a:schemeClr val="bg1"/>
                </a:solidFill>
                <a:latin typeface="Algerian" panose="04020705040A02060702" pitchFamily="82" charset="0"/>
              </a:rPr>
              <a:t>Come join the adventure</a:t>
            </a:r>
            <a:endParaRPr lang="en-US" sz="853" dirty="0">
              <a:solidFill>
                <a:schemeClr val="bg1"/>
              </a:solidFill>
            </a:endParaRPr>
          </a:p>
        </p:txBody>
      </p:sp>
      <p:pic>
        <p:nvPicPr>
          <p:cNvPr id="5" name="Picture 4" descr="A dragon flying over a city&#10;&#10;AI-generated content may be incorrect.">
            <a:extLst>
              <a:ext uri="{FF2B5EF4-FFF2-40B4-BE49-F238E27FC236}">
                <a16:creationId xmlns:a16="http://schemas.microsoft.com/office/drawing/2014/main" id="{105D689D-395A-AFCA-4B33-0CD58FAF8228}"/>
              </a:ext>
            </a:extLst>
          </p:cNvPr>
          <p:cNvPicPr>
            <a:picLocks noChangeAspect="1"/>
          </p:cNvPicPr>
          <p:nvPr/>
        </p:nvPicPr>
        <p:blipFill>
          <a:blip r:embed="rId2">
            <a:extLst>
              <a:ext uri="{28A0092B-C50C-407E-A947-70E740481C1C}">
                <a14:useLocalDpi xmlns:a14="http://schemas.microsoft.com/office/drawing/2010/main" val="0"/>
              </a:ext>
            </a:extLst>
          </a:blip>
          <a:srcRect l="27674" r="2034" b="-1"/>
          <a:stretch/>
        </p:blipFill>
        <p:spPr>
          <a:xfrm>
            <a:off x="6502400" y="2116667"/>
            <a:ext cx="5611707" cy="5021433"/>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sp>
        <p:nvSpPr>
          <p:cNvPr id="12" name="Freeform: Shape 11">
            <a:extLst>
              <a:ext uri="{FF2B5EF4-FFF2-40B4-BE49-F238E27FC236}">
                <a16:creationId xmlns:a16="http://schemas.microsoft.com/office/drawing/2014/main" id="{686A5CBB-E03B-4019-8BCD-78975D39E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2400" y="5633399"/>
            <a:ext cx="5611707" cy="1504700"/>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a:solidFill>
                <a:prstClr val="white"/>
              </a:solidFill>
              <a:latin typeface="Calibri" panose="020F0502020204030204"/>
            </a:endParaRPr>
          </a:p>
        </p:txBody>
      </p:sp>
      <p:sp>
        <p:nvSpPr>
          <p:cNvPr id="14" name="Freeform: Shape 13">
            <a:extLst>
              <a:ext uri="{FF2B5EF4-FFF2-40B4-BE49-F238E27FC236}">
                <a16:creationId xmlns:a16="http://schemas.microsoft.com/office/drawing/2014/main" id="{94993204-9792-4E61-A83C-73D4379E2B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2400" y="5633399"/>
            <a:ext cx="5611707" cy="1504700"/>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a:solidFill>
                <a:prstClr val="white"/>
              </a:solidFill>
              <a:latin typeface="Calibri" panose="020F0502020204030204"/>
            </a:endParaRPr>
          </a:p>
        </p:txBody>
      </p:sp>
      <p:sp>
        <p:nvSpPr>
          <p:cNvPr id="7" name="TextBox 6">
            <a:extLst>
              <a:ext uri="{FF2B5EF4-FFF2-40B4-BE49-F238E27FC236}">
                <a16:creationId xmlns:a16="http://schemas.microsoft.com/office/drawing/2014/main" id="{05DEF543-3ABC-101F-1F4F-D66BF0C66805}"/>
              </a:ext>
            </a:extLst>
          </p:cNvPr>
          <p:cNvSpPr txBox="1"/>
          <p:nvPr/>
        </p:nvSpPr>
        <p:spPr>
          <a:xfrm>
            <a:off x="1" y="5241787"/>
            <a:ext cx="6502398" cy="1898790"/>
          </a:xfrm>
          <a:prstGeom prst="rect">
            <a:avLst/>
          </a:prstGeom>
          <a:noFill/>
        </p:spPr>
        <p:txBody>
          <a:bodyPr wrap="square" rtlCol="0">
            <a:spAutoFit/>
          </a:bodyPr>
          <a:lstStyle/>
          <a:p>
            <a:pPr algn="ctr" defTabSz="975390">
              <a:spcAft>
                <a:spcPts val="853"/>
              </a:spcAft>
            </a:pPr>
            <a:r>
              <a:rPr lang="en-US" sz="3413" b="1" kern="1200" dirty="0">
                <a:solidFill>
                  <a:prstClr val="white"/>
                </a:solidFill>
                <a:latin typeface="Algerian" panose="04020705040A02060702" pitchFamily="82" charset="0"/>
                <a:ea typeface="+mn-ea"/>
                <a:cs typeface="+mn-cs"/>
              </a:rPr>
              <a:t>Mondays</a:t>
            </a:r>
          </a:p>
          <a:p>
            <a:pPr algn="ctr" defTabSz="975390">
              <a:spcAft>
                <a:spcPts val="853"/>
              </a:spcAft>
            </a:pPr>
            <a:r>
              <a:rPr lang="en-US" sz="3413" b="1" kern="1200" dirty="0">
                <a:solidFill>
                  <a:prstClr val="white"/>
                </a:solidFill>
                <a:latin typeface="Algerian" panose="04020705040A02060702" pitchFamily="82" charset="0"/>
                <a:ea typeface="+mn-ea"/>
                <a:cs typeface="+mn-cs"/>
              </a:rPr>
              <a:t>3:50 to 5:15</a:t>
            </a:r>
          </a:p>
          <a:p>
            <a:pPr algn="ctr" defTabSz="975390">
              <a:spcAft>
                <a:spcPts val="853"/>
              </a:spcAft>
            </a:pPr>
            <a:r>
              <a:rPr lang="en-US" sz="3413" b="1" kern="1200" dirty="0">
                <a:solidFill>
                  <a:prstClr val="white"/>
                </a:solidFill>
                <a:latin typeface="Algerian" panose="04020705040A02060702" pitchFamily="82" charset="0"/>
                <a:ea typeface="+mn-ea"/>
                <a:cs typeface="+mn-cs"/>
              </a:rPr>
              <a:t>Rm.# 175</a:t>
            </a:r>
            <a:endParaRPr lang="en-US" sz="3413" kern="1200" dirty="0">
              <a:solidFill>
                <a:prstClr val="white"/>
              </a:solidFill>
              <a:latin typeface="Algerian" panose="04020705040A02060702" pitchFamily="82" charset="0"/>
              <a:ea typeface="+mn-ea"/>
              <a:cs typeface="+mn-cs"/>
            </a:endParaRPr>
          </a:p>
        </p:txBody>
      </p:sp>
    </p:spTree>
    <p:extLst>
      <p:ext uri="{BB962C8B-B14F-4D97-AF65-F5344CB8AC3E}">
        <p14:creationId xmlns:p14="http://schemas.microsoft.com/office/powerpoint/2010/main" val="7398072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9DB94-DC99-9EF8-2AF8-DFC418FFDE17}"/>
              </a:ext>
            </a:extLst>
          </p:cNvPr>
          <p:cNvSpPr>
            <a:spLocks noGrp="1"/>
          </p:cNvSpPr>
          <p:nvPr>
            <p:ph type="title"/>
          </p:nvPr>
        </p:nvSpPr>
        <p:spPr>
          <a:xfrm>
            <a:off x="894080" y="63501"/>
            <a:ext cx="11216640" cy="825500"/>
          </a:xfrm>
        </p:spPr>
        <p:txBody>
          <a:bodyPr>
            <a:normAutofit/>
          </a:bodyPr>
          <a:lstStyle/>
          <a:p>
            <a:pPr algn="ctr"/>
            <a:r>
              <a:rPr lang="en-US"/>
              <a:t>School Clubs</a:t>
            </a:r>
          </a:p>
        </p:txBody>
      </p:sp>
      <p:sp>
        <p:nvSpPr>
          <p:cNvPr id="3" name="Content Placeholder 2">
            <a:extLst>
              <a:ext uri="{FF2B5EF4-FFF2-40B4-BE49-F238E27FC236}">
                <a16:creationId xmlns:a16="http://schemas.microsoft.com/office/drawing/2014/main" id="{D1F97B09-C3CD-FF82-324B-A31D4879F45E}"/>
              </a:ext>
            </a:extLst>
          </p:cNvPr>
          <p:cNvSpPr>
            <a:spLocks noGrp="1"/>
          </p:cNvSpPr>
          <p:nvPr>
            <p:ph idx="1"/>
          </p:nvPr>
        </p:nvSpPr>
        <p:spPr>
          <a:xfrm>
            <a:off x="0" y="1092200"/>
            <a:ext cx="13004800" cy="8534400"/>
          </a:xfrm>
        </p:spPr>
        <p:txBody>
          <a:bodyPr>
            <a:normAutofit fontScale="62500" lnSpcReduction="20000"/>
          </a:bodyPr>
          <a:lstStyle/>
          <a:p>
            <a:pPr marL="0" indent="0">
              <a:buNone/>
            </a:pPr>
            <a:r>
              <a:rPr lang="en-US" sz="3800" u="sng" dirty="0"/>
              <a:t>Mondays</a:t>
            </a:r>
          </a:p>
          <a:p>
            <a:pPr marL="0" indent="0">
              <a:buNone/>
            </a:pPr>
            <a:r>
              <a:rPr lang="en-US" sz="3800" dirty="0"/>
              <a:t>-Chorus- High School. Afterschool from 4-5:30 in 268C</a:t>
            </a:r>
          </a:p>
          <a:p>
            <a:pPr marL="0" indent="0">
              <a:buNone/>
            </a:pPr>
            <a:r>
              <a:rPr lang="en-US" sz="3800" dirty="0"/>
              <a:t>-Band- Middle School. Afterschool from 4-5:30 in 271C</a:t>
            </a:r>
          </a:p>
          <a:p>
            <a:pPr marL="0" indent="0">
              <a:buNone/>
            </a:pPr>
            <a:r>
              <a:rPr lang="en-US" sz="3800" dirty="0"/>
              <a:t>-Guitar Club- Afterschool from 4-5 pm in 169C</a:t>
            </a:r>
          </a:p>
          <a:p>
            <a:pPr marL="0" indent="0">
              <a:buNone/>
            </a:pPr>
            <a:r>
              <a:rPr lang="en-US" sz="3800" dirty="0"/>
              <a:t>-Dungeons and Dragons- Afterschool, from 3:50-5:15 in 175C</a:t>
            </a:r>
          </a:p>
          <a:p>
            <a:pPr marL="0" indent="0">
              <a:buNone/>
            </a:pPr>
            <a:r>
              <a:rPr lang="en-US" sz="3800" dirty="0"/>
              <a:t>-Movie Club- At Lunch in 234A</a:t>
            </a:r>
          </a:p>
          <a:p>
            <a:pPr marL="0" indent="0">
              <a:buNone/>
            </a:pPr>
            <a:r>
              <a:rPr lang="en-US" sz="3800" dirty="0"/>
              <a:t>-Boxing Club- Outside on the turf afterschool, on Mondays, Wednesdays, and Fridays</a:t>
            </a:r>
          </a:p>
          <a:p>
            <a:pPr marL="0" indent="0">
              <a:buNone/>
            </a:pPr>
            <a:r>
              <a:rPr lang="en-US" sz="3800" u="sng" dirty="0"/>
              <a:t>Tuesdays</a:t>
            </a:r>
          </a:p>
          <a:p>
            <a:pPr marL="0" indent="0">
              <a:buNone/>
            </a:pPr>
            <a:r>
              <a:rPr lang="en-US" sz="3800" dirty="0"/>
              <a:t>-Florida Future Educators of America (FFEA)- At lunch in 164C</a:t>
            </a:r>
          </a:p>
          <a:p>
            <a:pPr marL="0" indent="0">
              <a:buNone/>
            </a:pPr>
            <a:r>
              <a:rPr lang="en-US" sz="3800" dirty="0"/>
              <a:t>-Artists for a Cause- Tuesdays at lunch in 268C and 2</a:t>
            </a:r>
            <a:r>
              <a:rPr lang="en-US" sz="3800" baseline="30000" dirty="0"/>
              <a:t>nd</a:t>
            </a:r>
            <a:r>
              <a:rPr lang="en-US" sz="3800" dirty="0"/>
              <a:t> Wednesday of the month</a:t>
            </a:r>
          </a:p>
          <a:p>
            <a:pPr marL="0" indent="0">
              <a:buNone/>
            </a:pPr>
            <a:r>
              <a:rPr lang="en-US" sz="3800" dirty="0"/>
              <a:t>-Korean and Japanese Popular Music- At lunch in 230A</a:t>
            </a:r>
          </a:p>
          <a:p>
            <a:pPr marL="0" indent="0">
              <a:buNone/>
            </a:pPr>
            <a:r>
              <a:rPr lang="en-US" sz="3800" u="sng" dirty="0"/>
              <a:t>Wednesdays</a:t>
            </a:r>
          </a:p>
          <a:p>
            <a:pPr marL="0" indent="0">
              <a:buNone/>
            </a:pPr>
            <a:r>
              <a:rPr lang="en-US" sz="3800" dirty="0"/>
              <a:t>-Student Government Association (SGA) –Afterschool in 226A</a:t>
            </a:r>
          </a:p>
          <a:p>
            <a:pPr marL="0" indent="0">
              <a:buNone/>
            </a:pPr>
            <a:r>
              <a:rPr lang="en-US" sz="3800" dirty="0"/>
              <a:t>-First Priority- At lunch in 263C</a:t>
            </a:r>
          </a:p>
          <a:p>
            <a:pPr marL="0" indent="0">
              <a:buNone/>
            </a:pPr>
            <a:r>
              <a:rPr lang="en-US" sz="3800" u="sng" dirty="0"/>
              <a:t>Thursdays</a:t>
            </a:r>
          </a:p>
          <a:p>
            <a:pPr marL="0" indent="0">
              <a:buNone/>
            </a:pPr>
            <a:r>
              <a:rPr lang="en-US" sz="3800" dirty="0"/>
              <a:t>-Future Builders of America- At lunch, in 175C</a:t>
            </a:r>
          </a:p>
          <a:p>
            <a:pPr marL="0" indent="0">
              <a:buNone/>
            </a:pPr>
            <a:r>
              <a:rPr lang="en-US" sz="3800" dirty="0"/>
              <a:t>-Chorus- Middle School. Afterschool, 4-5:30 in 265C</a:t>
            </a:r>
          </a:p>
          <a:p>
            <a:pPr marL="0" indent="0">
              <a:buNone/>
            </a:pPr>
            <a:r>
              <a:rPr lang="en-US" sz="3800" dirty="0"/>
              <a:t>-Band- High School- Afterschool from 4-5:30 in 271C</a:t>
            </a:r>
          </a:p>
          <a:p>
            <a:pPr marL="0" indent="0">
              <a:buNone/>
            </a:pPr>
            <a:r>
              <a:rPr lang="en-US" sz="3800" u="sng" dirty="0"/>
              <a:t>Fridays</a:t>
            </a:r>
          </a:p>
          <a:p>
            <a:pPr marL="0" indent="0">
              <a:buNone/>
            </a:pPr>
            <a:r>
              <a:rPr lang="en-US" sz="3800" dirty="0"/>
              <a:t>-Chess Club- At lunch, in 234A</a:t>
            </a:r>
          </a:p>
          <a:p>
            <a:pPr marL="0" indent="0">
              <a:buNone/>
            </a:pPr>
            <a:r>
              <a:rPr lang="en-US" sz="3800"/>
              <a:t>--</a:t>
            </a:r>
            <a:r>
              <a:rPr lang="en-US" sz="3800" dirty="0"/>
              <a:t>Students Working Against Tobacco (S.W.A.T)- At lunch, in 168C Every other Friday</a:t>
            </a:r>
            <a:endParaRPr lang="en-US" dirty="0"/>
          </a:p>
          <a:p>
            <a:pPr marL="0" indent="0">
              <a:buNone/>
            </a:pPr>
            <a:endParaRPr lang="en-US" dirty="0"/>
          </a:p>
        </p:txBody>
      </p:sp>
    </p:spTree>
    <p:extLst>
      <p:ext uri="{BB962C8B-B14F-4D97-AF65-F5344CB8AC3E}">
        <p14:creationId xmlns:p14="http://schemas.microsoft.com/office/powerpoint/2010/main" val="37982350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3004800" cy="9753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4F57EA-56DE-0758-7A42-E737B20725B6}"/>
              </a:ext>
            </a:extLst>
          </p:cNvPr>
          <p:cNvSpPr>
            <a:spLocks noGrp="1"/>
          </p:cNvSpPr>
          <p:nvPr>
            <p:ph type="title"/>
          </p:nvPr>
        </p:nvSpPr>
        <p:spPr>
          <a:xfrm>
            <a:off x="9219405" y="696187"/>
            <a:ext cx="3297715" cy="2354465"/>
          </a:xfrm>
        </p:spPr>
        <p:txBody>
          <a:bodyPr anchor="b">
            <a:normAutofit/>
          </a:bodyPr>
          <a:lstStyle/>
          <a:p>
            <a:r>
              <a:rPr lang="en-US" sz="4600"/>
              <a:t>Free Gradventure Shirts</a:t>
            </a:r>
          </a:p>
        </p:txBody>
      </p:sp>
      <p:pic>
        <p:nvPicPr>
          <p:cNvPr id="7" name="Picture 6">
            <a:extLst>
              <a:ext uri="{FF2B5EF4-FFF2-40B4-BE49-F238E27FC236}">
                <a16:creationId xmlns:a16="http://schemas.microsoft.com/office/drawing/2014/main" id="{C97F6499-8861-A767-19CF-FBD7FE10DA0A}"/>
              </a:ext>
            </a:extLst>
          </p:cNvPr>
          <p:cNvPicPr>
            <a:picLocks noChangeAspect="1"/>
          </p:cNvPicPr>
          <p:nvPr/>
        </p:nvPicPr>
        <p:blipFill>
          <a:blip r:embed="rId2"/>
          <a:srcRect t="240" r="1" b="1"/>
          <a:stretch/>
        </p:blipFill>
        <p:spPr>
          <a:xfrm>
            <a:off x="20" y="612"/>
            <a:ext cx="8656300" cy="9114043"/>
          </a:xfrm>
          <a:prstGeom prst="rect">
            <a:avLst/>
          </a:prstGeom>
        </p:spPr>
      </p:pic>
      <p:sp>
        <p:nvSpPr>
          <p:cNvPr id="3" name="Content Placeholder 2">
            <a:extLst>
              <a:ext uri="{FF2B5EF4-FFF2-40B4-BE49-F238E27FC236}">
                <a16:creationId xmlns:a16="http://schemas.microsoft.com/office/drawing/2014/main" id="{B73F7BDF-D38B-415E-9694-01BB342A4080}"/>
              </a:ext>
            </a:extLst>
          </p:cNvPr>
          <p:cNvSpPr>
            <a:spLocks noGrp="1"/>
          </p:cNvSpPr>
          <p:nvPr>
            <p:ph idx="1"/>
          </p:nvPr>
        </p:nvSpPr>
        <p:spPr>
          <a:xfrm>
            <a:off x="9219405" y="3439513"/>
            <a:ext cx="3139001" cy="5035044"/>
          </a:xfrm>
        </p:spPr>
        <p:txBody>
          <a:bodyPr>
            <a:normAutofit/>
          </a:bodyPr>
          <a:lstStyle/>
          <a:p>
            <a:endParaRPr lang="en-US" sz="2300"/>
          </a:p>
          <a:p>
            <a:r>
              <a:rPr lang="en-US" sz="2300"/>
              <a:t>Class of 2028  ( 9</a:t>
            </a:r>
            <a:r>
              <a:rPr lang="en-US" sz="2300" baseline="30000"/>
              <a:t>th</a:t>
            </a:r>
            <a:r>
              <a:rPr lang="en-US" sz="2300"/>
              <a:t> grade)  </a:t>
            </a:r>
            <a:r>
              <a:rPr lang="en-US" sz="2300" b="1" u="sng"/>
              <a:t> ONLY</a:t>
            </a:r>
          </a:p>
          <a:p>
            <a:pPr marL="0" indent="0">
              <a:buNone/>
            </a:pPr>
            <a:endParaRPr lang="en-US" sz="2300" b="1" u="sng"/>
          </a:p>
          <a:p>
            <a:r>
              <a:rPr lang="en-US" sz="2300"/>
              <a:t>Interested! </a:t>
            </a:r>
          </a:p>
          <a:p>
            <a:r>
              <a:rPr lang="en-US" sz="2300"/>
              <a:t>Email Mr. Horne with your size. </a:t>
            </a:r>
          </a:p>
          <a:p>
            <a:r>
              <a:rPr lang="en-US" sz="2300"/>
              <a:t>(Use School email) Horne.David@somersetcollegeprep.org</a:t>
            </a:r>
          </a:p>
          <a:p>
            <a:r>
              <a:rPr lang="en-US" sz="2300"/>
              <a:t>All sizes available. All shirts must go.</a:t>
            </a:r>
          </a:p>
        </p:txBody>
      </p:sp>
      <p:sp>
        <p:nvSpPr>
          <p:cNvPr id="21" name="Rectangle 2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9114653"/>
            <a:ext cx="13004797" cy="650243"/>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9114655"/>
            <a:ext cx="8656319" cy="638945"/>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314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13294" y="1219200"/>
            <a:ext cx="12778213" cy="73152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610659" y="339255"/>
            <a:ext cx="11753088" cy="2040057"/>
          </a:xfrm>
        </p:spPr>
        <p:txBody>
          <a:bodyPr anchor="b">
            <a:normAutofit/>
          </a:bodyPr>
          <a:lstStyle/>
          <a:p>
            <a:r>
              <a:rPr lang="en-US" sz="6700"/>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659" y="2391529"/>
            <a:ext cx="11704320" cy="26009"/>
          </a:xfrm>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 name="connsiteX0" fmla="*/ 0 w 11704320"/>
              <a:gd name="connsiteY0" fmla="*/ 0 h 26009"/>
              <a:gd name="connsiteX1" fmla="*/ 454403 w 11704320"/>
              <a:gd name="connsiteY1" fmla="*/ 0 h 26009"/>
              <a:gd name="connsiteX2" fmla="*/ 791763 w 11704320"/>
              <a:gd name="connsiteY2" fmla="*/ 0 h 26009"/>
              <a:gd name="connsiteX3" fmla="*/ 1246166 w 11704320"/>
              <a:gd name="connsiteY3" fmla="*/ 0 h 26009"/>
              <a:gd name="connsiteX4" fmla="*/ 193465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156786 w 11704320"/>
              <a:gd name="connsiteY8" fmla="*/ 0 h 26009"/>
              <a:gd name="connsiteX9" fmla="*/ 5962318 w 11704320"/>
              <a:gd name="connsiteY9" fmla="*/ 0 h 26009"/>
              <a:gd name="connsiteX10" fmla="*/ 6650808 w 11704320"/>
              <a:gd name="connsiteY10" fmla="*/ 0 h 26009"/>
              <a:gd name="connsiteX11" fmla="*/ 7222254 w 11704320"/>
              <a:gd name="connsiteY11" fmla="*/ 0 h 26009"/>
              <a:gd name="connsiteX12" fmla="*/ 8027787 w 11704320"/>
              <a:gd name="connsiteY12" fmla="*/ 0 h 26009"/>
              <a:gd name="connsiteX13" fmla="*/ 8365146 w 11704320"/>
              <a:gd name="connsiteY13" fmla="*/ 0 h 26009"/>
              <a:gd name="connsiteX14" fmla="*/ 8936593 w 11704320"/>
              <a:gd name="connsiteY14" fmla="*/ 0 h 26009"/>
              <a:gd name="connsiteX15" fmla="*/ 9625082 w 11704320"/>
              <a:gd name="connsiteY15" fmla="*/ 0 h 26009"/>
              <a:gd name="connsiteX16" fmla="*/ 10430615 w 11704320"/>
              <a:gd name="connsiteY16" fmla="*/ 0 h 26009"/>
              <a:gd name="connsiteX17" fmla="*/ 11704320 w 11704320"/>
              <a:gd name="connsiteY17" fmla="*/ 0 h 26009"/>
              <a:gd name="connsiteX18" fmla="*/ 11704320 w 11704320"/>
              <a:gd name="connsiteY18" fmla="*/ 26009 h 26009"/>
              <a:gd name="connsiteX19" fmla="*/ 11015831 w 11704320"/>
              <a:gd name="connsiteY19" fmla="*/ 26009 h 26009"/>
              <a:gd name="connsiteX20" fmla="*/ 10327341 w 11704320"/>
              <a:gd name="connsiteY20" fmla="*/ 26009 h 26009"/>
              <a:gd name="connsiteX21" fmla="*/ 9872938 w 11704320"/>
              <a:gd name="connsiteY21" fmla="*/ 26009 h 26009"/>
              <a:gd name="connsiteX22" fmla="*/ 8950362 w 11704320"/>
              <a:gd name="connsiteY22" fmla="*/ 26009 h 26009"/>
              <a:gd name="connsiteX23" fmla="*/ 8613003 w 11704320"/>
              <a:gd name="connsiteY23" fmla="*/ 26009 h 26009"/>
              <a:gd name="connsiteX24" fmla="*/ 7924513 w 11704320"/>
              <a:gd name="connsiteY24" fmla="*/ 26009 h 26009"/>
              <a:gd name="connsiteX25" fmla="*/ 7587153 w 11704320"/>
              <a:gd name="connsiteY25" fmla="*/ 26009 h 26009"/>
              <a:gd name="connsiteX26" fmla="*/ 7132750 w 11704320"/>
              <a:gd name="connsiteY26" fmla="*/ 26009 h 26009"/>
              <a:gd name="connsiteX27" fmla="*/ 6327218 w 11704320"/>
              <a:gd name="connsiteY27" fmla="*/ 26009 h 26009"/>
              <a:gd name="connsiteX28" fmla="*/ 5404642 w 11704320"/>
              <a:gd name="connsiteY28" fmla="*/ 26009 h 26009"/>
              <a:gd name="connsiteX29" fmla="*/ 4950239 w 11704320"/>
              <a:gd name="connsiteY29" fmla="*/ 26009 h 26009"/>
              <a:gd name="connsiteX30" fmla="*/ 4261749 w 11704320"/>
              <a:gd name="connsiteY30" fmla="*/ 26009 h 26009"/>
              <a:gd name="connsiteX31" fmla="*/ 3807346 w 11704320"/>
              <a:gd name="connsiteY31" fmla="*/ 26009 h 26009"/>
              <a:gd name="connsiteX32" fmla="*/ 3001814 w 11704320"/>
              <a:gd name="connsiteY32" fmla="*/ 26009 h 26009"/>
              <a:gd name="connsiteX33" fmla="*/ 2430368 w 11704320"/>
              <a:gd name="connsiteY33" fmla="*/ 26009 h 26009"/>
              <a:gd name="connsiteX34" fmla="*/ 1975965 w 11704320"/>
              <a:gd name="connsiteY34" fmla="*/ 26009 h 26009"/>
              <a:gd name="connsiteX35" fmla="*/ 1638605 w 11704320"/>
              <a:gd name="connsiteY35" fmla="*/ 26009 h 26009"/>
              <a:gd name="connsiteX36" fmla="*/ 950115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8877" y="20833"/>
                  <a:pt x="230950" y="8031"/>
                  <a:pt x="337360" y="0"/>
                </a:cubicBezTo>
                <a:cubicBezTo>
                  <a:pt x="359197" y="38346"/>
                  <a:pt x="882272" y="4974"/>
                  <a:pt x="1259936" y="0"/>
                </a:cubicBezTo>
                <a:cubicBezTo>
                  <a:pt x="1679535" y="-7585"/>
                  <a:pt x="1784526" y="-22890"/>
                  <a:pt x="1948425" y="0"/>
                </a:cubicBezTo>
                <a:cubicBezTo>
                  <a:pt x="2116420" y="28632"/>
                  <a:pt x="2220017" y="-6137"/>
                  <a:pt x="2285785" y="0"/>
                </a:cubicBezTo>
                <a:cubicBezTo>
                  <a:pt x="2378427" y="-20759"/>
                  <a:pt x="2567810" y="-2088"/>
                  <a:pt x="2740188" y="0"/>
                </a:cubicBezTo>
                <a:cubicBezTo>
                  <a:pt x="2854786" y="47118"/>
                  <a:pt x="3275234" y="53950"/>
                  <a:pt x="3662764" y="0"/>
                </a:cubicBezTo>
                <a:cubicBezTo>
                  <a:pt x="4067964" y="-66753"/>
                  <a:pt x="4283655" y="7306"/>
                  <a:pt x="4585339" y="0"/>
                </a:cubicBezTo>
                <a:cubicBezTo>
                  <a:pt x="4925022" y="-5795"/>
                  <a:pt x="5048718" y="14814"/>
                  <a:pt x="5507915" y="0"/>
                </a:cubicBezTo>
                <a:cubicBezTo>
                  <a:pt x="5941954" y="21326"/>
                  <a:pt x="5774157" y="26813"/>
                  <a:pt x="5845275" y="0"/>
                </a:cubicBezTo>
                <a:cubicBezTo>
                  <a:pt x="5918462" y="-17591"/>
                  <a:pt x="6334401" y="7078"/>
                  <a:pt x="6533765" y="0"/>
                </a:cubicBezTo>
                <a:cubicBezTo>
                  <a:pt x="6746386" y="5692"/>
                  <a:pt x="6935586" y="-27213"/>
                  <a:pt x="7105211" y="0"/>
                </a:cubicBezTo>
                <a:cubicBezTo>
                  <a:pt x="7244772" y="11158"/>
                  <a:pt x="7363952" y="-19901"/>
                  <a:pt x="7442571" y="0"/>
                </a:cubicBezTo>
                <a:cubicBezTo>
                  <a:pt x="7506708" y="-5825"/>
                  <a:pt x="8104657" y="-22997"/>
                  <a:pt x="8365146" y="0"/>
                </a:cubicBezTo>
                <a:cubicBezTo>
                  <a:pt x="8577188" y="26884"/>
                  <a:pt x="8601756" y="-7133"/>
                  <a:pt x="8702506" y="0"/>
                </a:cubicBezTo>
                <a:cubicBezTo>
                  <a:pt x="8806187" y="6961"/>
                  <a:pt x="8954166" y="18559"/>
                  <a:pt x="9039866" y="0"/>
                </a:cubicBezTo>
                <a:cubicBezTo>
                  <a:pt x="9128896" y="-3039"/>
                  <a:pt x="9446000" y="-35549"/>
                  <a:pt x="9611312" y="0"/>
                </a:cubicBezTo>
                <a:cubicBezTo>
                  <a:pt x="9796956" y="-2020"/>
                  <a:pt x="10022804" y="73459"/>
                  <a:pt x="10299802" y="0"/>
                </a:cubicBezTo>
                <a:cubicBezTo>
                  <a:pt x="10542070" y="-32347"/>
                  <a:pt x="10730474" y="-10605"/>
                  <a:pt x="11105334" y="0"/>
                </a:cubicBezTo>
                <a:cubicBezTo>
                  <a:pt x="11477894" y="32066"/>
                  <a:pt x="11591015" y="3610"/>
                  <a:pt x="11704320" y="0"/>
                </a:cubicBezTo>
                <a:cubicBezTo>
                  <a:pt x="11705795" y="9862"/>
                  <a:pt x="11704765" y="19663"/>
                  <a:pt x="11704320" y="26009"/>
                </a:cubicBezTo>
                <a:cubicBezTo>
                  <a:pt x="11292914" y="774"/>
                  <a:pt x="11103165" y="13170"/>
                  <a:pt x="10781744" y="26009"/>
                </a:cubicBezTo>
                <a:cubicBezTo>
                  <a:pt x="10455572" y="14952"/>
                  <a:pt x="10256566" y="19099"/>
                  <a:pt x="10093255" y="26009"/>
                </a:cubicBezTo>
                <a:cubicBezTo>
                  <a:pt x="9930809" y="62221"/>
                  <a:pt x="9859958" y="37223"/>
                  <a:pt x="9755895" y="26009"/>
                </a:cubicBezTo>
                <a:cubicBezTo>
                  <a:pt x="9656144" y="32862"/>
                  <a:pt x="9262141" y="12827"/>
                  <a:pt x="9067406" y="26009"/>
                </a:cubicBezTo>
                <a:cubicBezTo>
                  <a:pt x="8858757" y="27291"/>
                  <a:pt x="8449374" y="19439"/>
                  <a:pt x="8261873" y="26009"/>
                </a:cubicBezTo>
                <a:cubicBezTo>
                  <a:pt x="8103099" y="31937"/>
                  <a:pt x="7736448" y="21685"/>
                  <a:pt x="7573384" y="26009"/>
                </a:cubicBezTo>
                <a:cubicBezTo>
                  <a:pt x="7414521" y="15354"/>
                  <a:pt x="7148871" y="53363"/>
                  <a:pt x="6767851" y="26009"/>
                </a:cubicBezTo>
                <a:cubicBezTo>
                  <a:pt x="6377992" y="35763"/>
                  <a:pt x="6324832" y="58744"/>
                  <a:pt x="5962318" y="26009"/>
                </a:cubicBezTo>
                <a:cubicBezTo>
                  <a:pt x="5606440" y="29831"/>
                  <a:pt x="5809598" y="48042"/>
                  <a:pt x="5624958" y="26009"/>
                </a:cubicBezTo>
                <a:cubicBezTo>
                  <a:pt x="5471306" y="9213"/>
                  <a:pt x="5354875" y="44322"/>
                  <a:pt x="5170555" y="26009"/>
                </a:cubicBezTo>
                <a:cubicBezTo>
                  <a:pt x="5008105" y="27"/>
                  <a:pt x="4716134" y="72541"/>
                  <a:pt x="4599109" y="26009"/>
                </a:cubicBezTo>
                <a:cubicBezTo>
                  <a:pt x="4407258" y="13025"/>
                  <a:pt x="4199708" y="117410"/>
                  <a:pt x="3910620" y="26009"/>
                </a:cubicBezTo>
                <a:cubicBezTo>
                  <a:pt x="3681147" y="-21262"/>
                  <a:pt x="3318868" y="15041"/>
                  <a:pt x="2988044" y="26009"/>
                </a:cubicBezTo>
                <a:cubicBezTo>
                  <a:pt x="2593214" y="31425"/>
                  <a:pt x="2511442" y="6798"/>
                  <a:pt x="2182511" y="26009"/>
                </a:cubicBezTo>
                <a:cubicBezTo>
                  <a:pt x="1860201" y="52413"/>
                  <a:pt x="1667643" y="26384"/>
                  <a:pt x="1494022" y="26009"/>
                </a:cubicBezTo>
                <a:cubicBezTo>
                  <a:pt x="1250095" y="52796"/>
                  <a:pt x="1024251" y="50761"/>
                  <a:pt x="688489" y="26009"/>
                </a:cubicBezTo>
                <a:cubicBezTo>
                  <a:pt x="328724" y="-22515"/>
                  <a:pt x="244214" y="46296"/>
                  <a:pt x="0" y="26009"/>
                </a:cubicBezTo>
                <a:cubicBezTo>
                  <a:pt x="474" y="17123"/>
                  <a:pt x="636" y="11294"/>
                  <a:pt x="0" y="0"/>
                </a:cubicBezTo>
                <a:close/>
              </a:path>
              <a:path w="11704320" h="26009" stroke="0" extrusionOk="0">
                <a:moveTo>
                  <a:pt x="0" y="0"/>
                </a:moveTo>
                <a:cubicBezTo>
                  <a:pt x="105625" y="-10953"/>
                  <a:pt x="231440" y="930"/>
                  <a:pt x="454403" y="0"/>
                </a:cubicBezTo>
                <a:cubicBezTo>
                  <a:pt x="654922" y="-23513"/>
                  <a:pt x="685640" y="-3378"/>
                  <a:pt x="791763" y="0"/>
                </a:cubicBezTo>
                <a:cubicBezTo>
                  <a:pt x="901741" y="-4549"/>
                  <a:pt x="1049539" y="30146"/>
                  <a:pt x="1246166" y="0"/>
                </a:cubicBezTo>
                <a:cubicBezTo>
                  <a:pt x="1487923" y="-27401"/>
                  <a:pt x="1779230" y="33219"/>
                  <a:pt x="1934655" y="0"/>
                </a:cubicBezTo>
                <a:cubicBezTo>
                  <a:pt x="2137579" y="-35698"/>
                  <a:pt x="2503650" y="-38312"/>
                  <a:pt x="2740188" y="0"/>
                </a:cubicBezTo>
                <a:cubicBezTo>
                  <a:pt x="2991225" y="95176"/>
                  <a:pt x="3203787" y="-69659"/>
                  <a:pt x="3662764" y="0"/>
                </a:cubicBezTo>
                <a:cubicBezTo>
                  <a:pt x="4079248" y="37882"/>
                  <a:pt x="4322014" y="-22796"/>
                  <a:pt x="4585339" y="0"/>
                </a:cubicBezTo>
                <a:cubicBezTo>
                  <a:pt x="4838421" y="-19110"/>
                  <a:pt x="4935662" y="15332"/>
                  <a:pt x="5156786" y="0"/>
                </a:cubicBezTo>
                <a:cubicBezTo>
                  <a:pt x="5335838" y="-27215"/>
                  <a:pt x="5724781" y="-41065"/>
                  <a:pt x="5962318" y="0"/>
                </a:cubicBezTo>
                <a:cubicBezTo>
                  <a:pt x="6239903" y="5097"/>
                  <a:pt x="6355370" y="-32329"/>
                  <a:pt x="6650808" y="0"/>
                </a:cubicBezTo>
                <a:cubicBezTo>
                  <a:pt x="6968444" y="8323"/>
                  <a:pt x="7069437" y="40995"/>
                  <a:pt x="7222254" y="0"/>
                </a:cubicBezTo>
                <a:cubicBezTo>
                  <a:pt x="7350711" y="-56727"/>
                  <a:pt x="7744949" y="-35005"/>
                  <a:pt x="8027787" y="0"/>
                </a:cubicBezTo>
                <a:cubicBezTo>
                  <a:pt x="8311624" y="22057"/>
                  <a:pt x="8250654" y="17116"/>
                  <a:pt x="8365146" y="0"/>
                </a:cubicBezTo>
                <a:cubicBezTo>
                  <a:pt x="8505227" y="21822"/>
                  <a:pt x="8670537" y="-39115"/>
                  <a:pt x="8936593" y="0"/>
                </a:cubicBezTo>
                <a:cubicBezTo>
                  <a:pt x="9211941" y="18365"/>
                  <a:pt x="9423945" y="-13895"/>
                  <a:pt x="9625082" y="0"/>
                </a:cubicBezTo>
                <a:cubicBezTo>
                  <a:pt x="9790397" y="-1630"/>
                  <a:pt x="10196582" y="27431"/>
                  <a:pt x="10430615" y="0"/>
                </a:cubicBezTo>
                <a:cubicBezTo>
                  <a:pt x="10678470" y="-4539"/>
                  <a:pt x="11259152" y="67824"/>
                  <a:pt x="11704320" y="0"/>
                </a:cubicBezTo>
                <a:cubicBezTo>
                  <a:pt x="11703719" y="6090"/>
                  <a:pt x="11703775" y="12993"/>
                  <a:pt x="11704320" y="26009"/>
                </a:cubicBezTo>
                <a:cubicBezTo>
                  <a:pt x="11459626" y="1124"/>
                  <a:pt x="11223798" y="57117"/>
                  <a:pt x="11015831" y="26009"/>
                </a:cubicBezTo>
                <a:cubicBezTo>
                  <a:pt x="10807776" y="-16253"/>
                  <a:pt x="10563419" y="41063"/>
                  <a:pt x="10327341" y="26009"/>
                </a:cubicBezTo>
                <a:cubicBezTo>
                  <a:pt x="10135728" y="19676"/>
                  <a:pt x="9988702" y="58781"/>
                  <a:pt x="9872938" y="26009"/>
                </a:cubicBezTo>
                <a:cubicBezTo>
                  <a:pt x="9767472" y="9376"/>
                  <a:pt x="9326649" y="-15732"/>
                  <a:pt x="8950362" y="26009"/>
                </a:cubicBezTo>
                <a:cubicBezTo>
                  <a:pt x="8569750" y="-9515"/>
                  <a:pt x="8681690" y="17864"/>
                  <a:pt x="8613003" y="26009"/>
                </a:cubicBezTo>
                <a:cubicBezTo>
                  <a:pt x="8497113" y="11997"/>
                  <a:pt x="8152280" y="46630"/>
                  <a:pt x="7924513" y="26009"/>
                </a:cubicBezTo>
                <a:cubicBezTo>
                  <a:pt x="7724729" y="28817"/>
                  <a:pt x="7681336" y="24007"/>
                  <a:pt x="7587153" y="26009"/>
                </a:cubicBezTo>
                <a:cubicBezTo>
                  <a:pt x="7515891" y="35734"/>
                  <a:pt x="7370462" y="45010"/>
                  <a:pt x="7132750" y="26009"/>
                </a:cubicBezTo>
                <a:cubicBezTo>
                  <a:pt x="6931127" y="27751"/>
                  <a:pt x="6600102" y="4221"/>
                  <a:pt x="6327218" y="26009"/>
                </a:cubicBezTo>
                <a:cubicBezTo>
                  <a:pt x="5971884" y="34173"/>
                  <a:pt x="5766751" y="-17189"/>
                  <a:pt x="5404642" y="26009"/>
                </a:cubicBezTo>
                <a:cubicBezTo>
                  <a:pt x="5096007" y="27805"/>
                  <a:pt x="5048476" y="18266"/>
                  <a:pt x="4950239" y="26009"/>
                </a:cubicBezTo>
                <a:cubicBezTo>
                  <a:pt x="4830317" y="33408"/>
                  <a:pt x="4552220" y="43390"/>
                  <a:pt x="4261749" y="26009"/>
                </a:cubicBezTo>
                <a:cubicBezTo>
                  <a:pt x="4008222" y="25912"/>
                  <a:pt x="4024113" y="33628"/>
                  <a:pt x="3807346" y="26009"/>
                </a:cubicBezTo>
                <a:cubicBezTo>
                  <a:pt x="3600570" y="72616"/>
                  <a:pt x="3248160" y="-8757"/>
                  <a:pt x="3001814" y="26009"/>
                </a:cubicBezTo>
                <a:cubicBezTo>
                  <a:pt x="2747845" y="13714"/>
                  <a:pt x="2591981" y="-2426"/>
                  <a:pt x="2430368" y="26009"/>
                </a:cubicBezTo>
                <a:cubicBezTo>
                  <a:pt x="2287375" y="40760"/>
                  <a:pt x="2196562" y="62142"/>
                  <a:pt x="1975965" y="26009"/>
                </a:cubicBezTo>
                <a:cubicBezTo>
                  <a:pt x="1760729" y="7439"/>
                  <a:pt x="1785884" y="40140"/>
                  <a:pt x="1638605" y="26009"/>
                </a:cubicBezTo>
                <a:cubicBezTo>
                  <a:pt x="1497182" y="25242"/>
                  <a:pt x="1285074" y="84434"/>
                  <a:pt x="950115" y="26009"/>
                </a:cubicBezTo>
                <a:cubicBezTo>
                  <a:pt x="634514" y="3572"/>
                  <a:pt x="349530" y="22912"/>
                  <a:pt x="0" y="26009"/>
                </a:cubicBezTo>
                <a:cubicBezTo>
                  <a:pt x="368" y="17765"/>
                  <a:pt x="-1146" y="8900"/>
                  <a:pt x="0" y="0"/>
                </a:cubicBezTo>
                <a:close/>
              </a:path>
              <a:path w="11704320" h="26009" fill="none" stroke="0" extrusionOk="0">
                <a:moveTo>
                  <a:pt x="0" y="0"/>
                </a:moveTo>
                <a:cubicBezTo>
                  <a:pt x="67864" y="3348"/>
                  <a:pt x="227525" y="-14361"/>
                  <a:pt x="337360" y="0"/>
                </a:cubicBezTo>
                <a:cubicBezTo>
                  <a:pt x="423262" y="4731"/>
                  <a:pt x="776562" y="49827"/>
                  <a:pt x="1259936" y="0"/>
                </a:cubicBezTo>
                <a:cubicBezTo>
                  <a:pt x="1693525" y="-21797"/>
                  <a:pt x="1771829" y="-23921"/>
                  <a:pt x="1948425" y="0"/>
                </a:cubicBezTo>
                <a:cubicBezTo>
                  <a:pt x="2126367" y="30540"/>
                  <a:pt x="2220247" y="2791"/>
                  <a:pt x="2285785" y="0"/>
                </a:cubicBezTo>
                <a:cubicBezTo>
                  <a:pt x="2368125" y="5833"/>
                  <a:pt x="2558740" y="-14346"/>
                  <a:pt x="2740188" y="0"/>
                </a:cubicBezTo>
                <a:cubicBezTo>
                  <a:pt x="2894484" y="-73506"/>
                  <a:pt x="3241270" y="88797"/>
                  <a:pt x="3662764" y="0"/>
                </a:cubicBezTo>
                <a:cubicBezTo>
                  <a:pt x="4064929" y="-22806"/>
                  <a:pt x="4243839" y="10530"/>
                  <a:pt x="4585339" y="0"/>
                </a:cubicBezTo>
                <a:cubicBezTo>
                  <a:pt x="4917014" y="-18489"/>
                  <a:pt x="5069487" y="-44576"/>
                  <a:pt x="5507915" y="0"/>
                </a:cubicBezTo>
                <a:cubicBezTo>
                  <a:pt x="5964059" y="3737"/>
                  <a:pt x="5758198" y="6454"/>
                  <a:pt x="5845275" y="0"/>
                </a:cubicBezTo>
                <a:cubicBezTo>
                  <a:pt x="5921633" y="-29154"/>
                  <a:pt x="6343962" y="-23299"/>
                  <a:pt x="6533765" y="0"/>
                </a:cubicBezTo>
                <a:cubicBezTo>
                  <a:pt x="6764838" y="16435"/>
                  <a:pt x="6954699" y="-10904"/>
                  <a:pt x="7105211" y="0"/>
                </a:cubicBezTo>
                <a:cubicBezTo>
                  <a:pt x="7258617" y="8238"/>
                  <a:pt x="7359788" y="5510"/>
                  <a:pt x="7442571" y="0"/>
                </a:cubicBezTo>
                <a:cubicBezTo>
                  <a:pt x="7494614" y="15727"/>
                  <a:pt x="8156161" y="-14722"/>
                  <a:pt x="8365146" y="0"/>
                </a:cubicBezTo>
                <a:cubicBezTo>
                  <a:pt x="8579436" y="19326"/>
                  <a:pt x="8604398" y="-5057"/>
                  <a:pt x="8702506" y="0"/>
                </a:cubicBezTo>
                <a:cubicBezTo>
                  <a:pt x="8797750" y="-8038"/>
                  <a:pt x="8963439" y="1204"/>
                  <a:pt x="9039866" y="0"/>
                </a:cubicBezTo>
                <a:cubicBezTo>
                  <a:pt x="9115843" y="-34902"/>
                  <a:pt x="9413816" y="-11311"/>
                  <a:pt x="9611312" y="0"/>
                </a:cubicBezTo>
                <a:cubicBezTo>
                  <a:pt x="9756100" y="73659"/>
                  <a:pt x="10026373" y="-18553"/>
                  <a:pt x="10299802" y="0"/>
                </a:cubicBezTo>
                <a:cubicBezTo>
                  <a:pt x="10525707" y="-5416"/>
                  <a:pt x="10738053" y="-50685"/>
                  <a:pt x="11105334" y="0"/>
                </a:cubicBezTo>
                <a:cubicBezTo>
                  <a:pt x="11480659" y="21533"/>
                  <a:pt x="11564497" y="-12522"/>
                  <a:pt x="11704320" y="0"/>
                </a:cubicBezTo>
                <a:cubicBezTo>
                  <a:pt x="11705211" y="10748"/>
                  <a:pt x="11704337" y="18520"/>
                  <a:pt x="11704320" y="26009"/>
                </a:cubicBezTo>
                <a:cubicBezTo>
                  <a:pt x="11304588" y="-16816"/>
                  <a:pt x="11113098" y="24722"/>
                  <a:pt x="10781744" y="26009"/>
                </a:cubicBezTo>
                <a:cubicBezTo>
                  <a:pt x="10470236" y="-17810"/>
                  <a:pt x="10273020" y="23603"/>
                  <a:pt x="10093255" y="26009"/>
                </a:cubicBezTo>
                <a:cubicBezTo>
                  <a:pt x="9930858" y="42705"/>
                  <a:pt x="9837074" y="35093"/>
                  <a:pt x="9755895" y="26009"/>
                </a:cubicBezTo>
                <a:cubicBezTo>
                  <a:pt x="9636406" y="36669"/>
                  <a:pt x="9263219" y="87896"/>
                  <a:pt x="9067406" y="26009"/>
                </a:cubicBezTo>
                <a:cubicBezTo>
                  <a:pt x="8860896" y="-10092"/>
                  <a:pt x="8460689" y="35488"/>
                  <a:pt x="8261873" y="26009"/>
                </a:cubicBezTo>
                <a:cubicBezTo>
                  <a:pt x="8063854" y="31163"/>
                  <a:pt x="7780672" y="44485"/>
                  <a:pt x="7573384" y="26009"/>
                </a:cubicBezTo>
                <a:cubicBezTo>
                  <a:pt x="7431940" y="34744"/>
                  <a:pt x="7191102" y="40919"/>
                  <a:pt x="6767851" y="26009"/>
                </a:cubicBezTo>
                <a:cubicBezTo>
                  <a:pt x="6373716" y="52280"/>
                  <a:pt x="6316044" y="53047"/>
                  <a:pt x="5962318" y="26009"/>
                </a:cubicBezTo>
                <a:cubicBezTo>
                  <a:pt x="5618828" y="9852"/>
                  <a:pt x="5776008" y="-15507"/>
                  <a:pt x="5624958" y="26009"/>
                </a:cubicBezTo>
                <a:cubicBezTo>
                  <a:pt x="5445273" y="37591"/>
                  <a:pt x="5331225" y="61164"/>
                  <a:pt x="5170555" y="26009"/>
                </a:cubicBezTo>
                <a:cubicBezTo>
                  <a:pt x="4990918" y="5086"/>
                  <a:pt x="4721997" y="59625"/>
                  <a:pt x="4599109" y="26009"/>
                </a:cubicBezTo>
                <a:cubicBezTo>
                  <a:pt x="4497167" y="7503"/>
                  <a:pt x="4166882" y="86314"/>
                  <a:pt x="3910620" y="26009"/>
                </a:cubicBezTo>
                <a:cubicBezTo>
                  <a:pt x="3646402" y="-25794"/>
                  <a:pt x="3419348" y="-17676"/>
                  <a:pt x="2988044" y="26009"/>
                </a:cubicBezTo>
                <a:cubicBezTo>
                  <a:pt x="2612161" y="30253"/>
                  <a:pt x="2511050" y="12876"/>
                  <a:pt x="2182511" y="26009"/>
                </a:cubicBezTo>
                <a:cubicBezTo>
                  <a:pt x="1859535" y="49508"/>
                  <a:pt x="1673746" y="-4259"/>
                  <a:pt x="1494022" y="26009"/>
                </a:cubicBezTo>
                <a:cubicBezTo>
                  <a:pt x="1316741" y="15630"/>
                  <a:pt x="1048317" y="64704"/>
                  <a:pt x="688489" y="26009"/>
                </a:cubicBezTo>
                <a:cubicBezTo>
                  <a:pt x="349524" y="-490"/>
                  <a:pt x="247696" y="52393"/>
                  <a:pt x="0" y="26009"/>
                </a:cubicBezTo>
                <a:cubicBezTo>
                  <a:pt x="354" y="17024"/>
                  <a:pt x="875" y="11793"/>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610659" y="2945871"/>
            <a:ext cx="7161122" cy="5858378"/>
          </a:xfrm>
        </p:spPr>
        <p:txBody>
          <a:bodyPr anchor="t">
            <a:normAutofit/>
          </a:bodyPr>
          <a:lstStyle/>
          <a:p>
            <a:r>
              <a:rPr lang="en-US" sz="2100"/>
              <a:t>If you’re interested in starting a school club, you should do the following:</a:t>
            </a:r>
          </a:p>
          <a:p>
            <a:pPr lvl="1"/>
            <a:r>
              <a:rPr lang="en-US" sz="2100"/>
              <a:t>Find a teacher to sponsor the club. Give them the details about the club so they know if they’re able to sponsor the club.</a:t>
            </a:r>
          </a:p>
          <a:p>
            <a:pPr lvl="1"/>
            <a:r>
              <a:rPr lang="en-US" sz="2100"/>
              <a:t>Create a petition and get students who would be interested in your club to sign it. This shows that your club has generated interest.</a:t>
            </a:r>
          </a:p>
          <a:p>
            <a:pPr lvl="1"/>
            <a:r>
              <a:rPr lang="en-US" sz="2100"/>
              <a:t>Talk to someone in administration about getting your club approved. Tell them who the sponsor is, when the club will occur (lunch or afterschool), and what the club entails. </a:t>
            </a:r>
          </a:p>
          <a:p>
            <a:pPr lvl="1"/>
            <a:r>
              <a:rPr lang="en-US" sz="2100"/>
              <a:t>Email Mr. Kyryliw (</a:t>
            </a:r>
            <a:r>
              <a:rPr lang="en-US" sz="2100">
                <a:hlinkClick r:id="rId2"/>
              </a:rPr>
              <a:t>Kyryliw.Michael@somersetcollegeprep.org</a:t>
            </a:r>
            <a:r>
              <a:rPr lang="en-US" sz="2100"/>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8187368" y="2978099"/>
            <a:ext cx="4203802" cy="5826150"/>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625191" y="-1624582"/>
            <a:ext cx="9753600" cy="13003982"/>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465" y="0"/>
            <a:ext cx="9675569" cy="9752991"/>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022646" y="-229898"/>
            <a:ext cx="6961158" cy="1300644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preview">
            <a:extLst>
              <a:ext uri="{FF2B5EF4-FFF2-40B4-BE49-F238E27FC236}">
                <a16:creationId xmlns:a16="http://schemas.microsoft.com/office/drawing/2014/main" id="{1C46158A-AF3C-B9BB-9B11-9013B27AD0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0182" r="1" b="9549"/>
          <a:stretch/>
        </p:blipFill>
        <p:spPr bwMode="auto">
          <a:xfrm>
            <a:off x="487680" y="650240"/>
            <a:ext cx="12029440" cy="845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3410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7938FEF-CAF3-4757-B8CD-B2284E7CAC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sp>
        <p:nvSpPr>
          <p:cNvPr id="11" name="Freeform: Shape 10">
            <a:extLst>
              <a:ext uri="{FF2B5EF4-FFF2-40B4-BE49-F238E27FC236}">
                <a16:creationId xmlns:a16="http://schemas.microsoft.com/office/drawing/2014/main" id="{98C398B4-C37F-4CEC-A2C3-148A5ADBB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9388" y="6285698"/>
            <a:ext cx="9265413" cy="2248702"/>
          </a:xfrm>
          <a:custGeom>
            <a:avLst/>
            <a:gdLst>
              <a:gd name="connsiteX0" fmla="*/ 8686325 w 8686325"/>
              <a:gd name="connsiteY0" fmla="*/ 0 h 2108158"/>
              <a:gd name="connsiteX1" fmla="*/ 8686325 w 8686325"/>
              <a:gd name="connsiteY1" fmla="*/ 2108158 h 2108158"/>
              <a:gd name="connsiteX2" fmla="*/ 0 w 8686325"/>
              <a:gd name="connsiteY2" fmla="*/ 2108158 h 2108158"/>
              <a:gd name="connsiteX3" fmla="*/ 42375 w 8686325"/>
              <a:gd name="connsiteY3" fmla="*/ 2083791 h 2108158"/>
              <a:gd name="connsiteX4" fmla="*/ 93093 w 8686325"/>
              <a:gd name="connsiteY4" fmla="*/ 2066467 h 2108158"/>
              <a:gd name="connsiteX5" fmla="*/ 357718 w 8686325"/>
              <a:gd name="connsiteY5" fmla="*/ 1967177 h 2108158"/>
              <a:gd name="connsiteX6" fmla="*/ 448599 w 8686325"/>
              <a:gd name="connsiteY6" fmla="*/ 1914426 h 2108158"/>
              <a:gd name="connsiteX7" fmla="*/ 658855 w 8686325"/>
              <a:gd name="connsiteY7" fmla="*/ 1901380 h 2108158"/>
              <a:gd name="connsiteX8" fmla="*/ 846501 w 8686325"/>
              <a:gd name="connsiteY8" fmla="*/ 1839874 h 2108158"/>
              <a:gd name="connsiteX9" fmla="*/ 1043427 w 8686325"/>
              <a:gd name="connsiteY9" fmla="*/ 1772692 h 2108158"/>
              <a:gd name="connsiteX10" fmla="*/ 1323271 w 8686325"/>
              <a:gd name="connsiteY10" fmla="*/ 1574217 h 2108158"/>
              <a:gd name="connsiteX11" fmla="*/ 1686997 w 8686325"/>
              <a:gd name="connsiteY11" fmla="*/ 1413066 h 2108158"/>
              <a:gd name="connsiteX12" fmla="*/ 1912242 w 8686325"/>
              <a:gd name="connsiteY12" fmla="*/ 1330321 h 2108158"/>
              <a:gd name="connsiteX13" fmla="*/ 2043722 w 8686325"/>
              <a:gd name="connsiteY13" fmla="*/ 1268023 h 2108158"/>
              <a:gd name="connsiteX14" fmla="*/ 2268908 w 8686325"/>
              <a:gd name="connsiteY14" fmla="*/ 1190005 h 2108158"/>
              <a:gd name="connsiteX15" fmla="*/ 2389053 w 8686325"/>
              <a:gd name="connsiteY15" fmla="*/ 1081379 h 2108158"/>
              <a:gd name="connsiteX16" fmla="*/ 2509216 w 8686325"/>
              <a:gd name="connsiteY16" fmla="*/ 996384 h 2108158"/>
              <a:gd name="connsiteX17" fmla="*/ 2676693 w 8686325"/>
              <a:gd name="connsiteY17" fmla="*/ 922400 h 2108158"/>
              <a:gd name="connsiteX18" fmla="*/ 3052959 w 8686325"/>
              <a:gd name="connsiteY18" fmla="*/ 812240 h 2108158"/>
              <a:gd name="connsiteX19" fmla="*/ 3172256 w 8686325"/>
              <a:gd name="connsiteY19" fmla="*/ 767691 h 2108158"/>
              <a:gd name="connsiteX20" fmla="*/ 3289635 w 8686325"/>
              <a:gd name="connsiteY20" fmla="*/ 746028 h 2108158"/>
              <a:gd name="connsiteX21" fmla="*/ 3331769 w 8686325"/>
              <a:gd name="connsiteY21" fmla="*/ 735656 h 2108158"/>
              <a:gd name="connsiteX22" fmla="*/ 3445984 w 8686325"/>
              <a:gd name="connsiteY22" fmla="*/ 730840 h 2108158"/>
              <a:gd name="connsiteX23" fmla="*/ 3489579 w 8686325"/>
              <a:gd name="connsiteY23" fmla="*/ 725105 h 2108158"/>
              <a:gd name="connsiteX24" fmla="*/ 3498747 w 8686325"/>
              <a:gd name="connsiteY24" fmla="*/ 722693 h 2108158"/>
              <a:gd name="connsiteX25" fmla="*/ 3663233 w 8686325"/>
              <a:gd name="connsiteY25" fmla="*/ 724714 h 2108158"/>
              <a:gd name="connsiteX26" fmla="*/ 3800641 w 8686325"/>
              <a:gd name="connsiteY26" fmla="*/ 672255 h 2108158"/>
              <a:gd name="connsiteX27" fmla="*/ 3965687 w 8686325"/>
              <a:gd name="connsiteY27" fmla="*/ 623165 h 2108158"/>
              <a:gd name="connsiteX28" fmla="*/ 4321239 w 8686325"/>
              <a:gd name="connsiteY28" fmla="*/ 522184 h 2108158"/>
              <a:gd name="connsiteX29" fmla="*/ 4483357 w 8686325"/>
              <a:gd name="connsiteY29" fmla="*/ 470223 h 2108158"/>
              <a:gd name="connsiteX30" fmla="*/ 4625339 w 8686325"/>
              <a:gd name="connsiteY30" fmla="*/ 441255 h 2108158"/>
              <a:gd name="connsiteX31" fmla="*/ 4699887 w 8686325"/>
              <a:gd name="connsiteY31" fmla="*/ 446641 h 2108158"/>
              <a:gd name="connsiteX32" fmla="*/ 5045357 w 8686325"/>
              <a:gd name="connsiteY32" fmla="*/ 391322 h 2108158"/>
              <a:gd name="connsiteX33" fmla="*/ 5085055 w 8686325"/>
              <a:gd name="connsiteY33" fmla="*/ 385714 h 2108158"/>
              <a:gd name="connsiteX34" fmla="*/ 5207819 w 8686325"/>
              <a:gd name="connsiteY34" fmla="*/ 403028 h 2108158"/>
              <a:gd name="connsiteX35" fmla="*/ 5279516 w 8686325"/>
              <a:gd name="connsiteY35" fmla="*/ 431809 h 2108158"/>
              <a:gd name="connsiteX36" fmla="*/ 5320978 w 8686325"/>
              <a:gd name="connsiteY36" fmla="*/ 443912 h 2108158"/>
              <a:gd name="connsiteX37" fmla="*/ 5349749 w 8686325"/>
              <a:gd name="connsiteY37" fmla="*/ 457191 h 2108158"/>
              <a:gd name="connsiteX38" fmla="*/ 5567512 w 8686325"/>
              <a:gd name="connsiteY38" fmla="*/ 473102 h 2108158"/>
              <a:gd name="connsiteX39" fmla="*/ 5625293 w 8686325"/>
              <a:gd name="connsiteY39" fmla="*/ 505247 h 2108158"/>
              <a:gd name="connsiteX40" fmla="*/ 5830754 w 8686325"/>
              <a:gd name="connsiteY40" fmla="*/ 479694 h 2108158"/>
              <a:gd name="connsiteX41" fmla="*/ 5922665 w 8686325"/>
              <a:gd name="connsiteY41" fmla="*/ 443391 h 2108158"/>
              <a:gd name="connsiteX42" fmla="*/ 6279549 w 8686325"/>
              <a:gd name="connsiteY42" fmla="*/ 371317 h 2108158"/>
              <a:gd name="connsiteX43" fmla="*/ 6321747 w 8686325"/>
              <a:gd name="connsiteY43" fmla="*/ 371957 h 2108158"/>
              <a:gd name="connsiteX44" fmla="*/ 6351561 w 8686325"/>
              <a:gd name="connsiteY44" fmla="*/ 377198 h 2108158"/>
              <a:gd name="connsiteX45" fmla="*/ 6432231 w 8686325"/>
              <a:gd name="connsiteY45" fmla="*/ 364847 h 2108158"/>
              <a:gd name="connsiteX46" fmla="*/ 6567952 w 8686325"/>
              <a:gd name="connsiteY46" fmla="*/ 333636 h 2108158"/>
              <a:gd name="connsiteX47" fmla="*/ 6629483 w 8686325"/>
              <a:gd name="connsiteY47" fmla="*/ 340494 h 2108158"/>
              <a:gd name="connsiteX48" fmla="*/ 6846717 w 8686325"/>
              <a:gd name="connsiteY48" fmla="*/ 299799 h 2108158"/>
              <a:gd name="connsiteX49" fmla="*/ 7030535 w 8686325"/>
              <a:gd name="connsiteY49" fmla="*/ 278893 h 2108158"/>
              <a:gd name="connsiteX50" fmla="*/ 7173585 w 8686325"/>
              <a:gd name="connsiteY50" fmla="*/ 250630 h 2108158"/>
              <a:gd name="connsiteX51" fmla="*/ 7481131 w 8686325"/>
              <a:gd name="connsiteY51" fmla="*/ 178638 h 2108158"/>
              <a:gd name="connsiteX52" fmla="*/ 7557454 w 8686325"/>
              <a:gd name="connsiteY52" fmla="*/ 134413 h 2108158"/>
              <a:gd name="connsiteX53" fmla="*/ 7670366 w 8686325"/>
              <a:gd name="connsiteY53" fmla="*/ 113467 h 2108158"/>
              <a:gd name="connsiteX54" fmla="*/ 7812360 w 8686325"/>
              <a:gd name="connsiteY54" fmla="*/ 116536 h 2108158"/>
              <a:gd name="connsiteX55" fmla="*/ 7818500 w 8686325"/>
              <a:gd name="connsiteY55" fmla="*/ 117842 h 2108158"/>
              <a:gd name="connsiteX56" fmla="*/ 8088697 w 8686325"/>
              <a:gd name="connsiteY56" fmla="*/ 102538 h 2108158"/>
              <a:gd name="connsiteX57" fmla="*/ 8303748 w 8686325"/>
              <a:gd name="connsiteY57" fmla="*/ 101701 h 2108158"/>
              <a:gd name="connsiteX58" fmla="*/ 8443058 w 8686325"/>
              <a:gd name="connsiteY58" fmla="*/ 80261 h 2108158"/>
              <a:gd name="connsiteX59" fmla="*/ 8660961 w 8686325"/>
              <a:gd name="connsiteY59" fmla="*/ 11138 h 2108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686325" h="2108158">
                <a:moveTo>
                  <a:pt x="8686325" y="0"/>
                </a:moveTo>
                <a:lnTo>
                  <a:pt x="8686325" y="2108158"/>
                </a:lnTo>
                <a:lnTo>
                  <a:pt x="0" y="2108158"/>
                </a:lnTo>
                <a:lnTo>
                  <a:pt x="42375" y="2083791"/>
                </a:lnTo>
                <a:cubicBezTo>
                  <a:pt x="60718" y="2074811"/>
                  <a:pt x="78058" y="2068381"/>
                  <a:pt x="93093" y="2066467"/>
                </a:cubicBezTo>
                <a:cubicBezTo>
                  <a:pt x="205609" y="1997406"/>
                  <a:pt x="298466" y="1992518"/>
                  <a:pt x="357718" y="1967177"/>
                </a:cubicBezTo>
                <a:lnTo>
                  <a:pt x="448599" y="1914426"/>
                </a:lnTo>
                <a:cubicBezTo>
                  <a:pt x="498789" y="1903460"/>
                  <a:pt x="617169" y="1906616"/>
                  <a:pt x="658855" y="1901380"/>
                </a:cubicBezTo>
                <a:cubicBezTo>
                  <a:pt x="818547" y="1886466"/>
                  <a:pt x="783952" y="1860375"/>
                  <a:pt x="846501" y="1839874"/>
                </a:cubicBezTo>
                <a:cubicBezTo>
                  <a:pt x="912143" y="1817480"/>
                  <a:pt x="969436" y="1776169"/>
                  <a:pt x="1043427" y="1772692"/>
                </a:cubicBezTo>
                <a:cubicBezTo>
                  <a:pt x="1128456" y="1780435"/>
                  <a:pt x="1216010" y="1634155"/>
                  <a:pt x="1323271" y="1574217"/>
                </a:cubicBezTo>
                <a:cubicBezTo>
                  <a:pt x="1430532" y="1514279"/>
                  <a:pt x="1605729" y="1425782"/>
                  <a:pt x="1686997" y="1413066"/>
                </a:cubicBezTo>
                <a:cubicBezTo>
                  <a:pt x="1757791" y="1387515"/>
                  <a:pt x="1873486" y="1327839"/>
                  <a:pt x="1912242" y="1330321"/>
                </a:cubicBezTo>
                <a:cubicBezTo>
                  <a:pt x="1966768" y="1306147"/>
                  <a:pt x="1984278" y="1291409"/>
                  <a:pt x="2043722" y="1268023"/>
                </a:cubicBezTo>
                <a:cubicBezTo>
                  <a:pt x="2105423" y="1217820"/>
                  <a:pt x="2259487" y="1204553"/>
                  <a:pt x="2268908" y="1190005"/>
                </a:cubicBezTo>
                <a:cubicBezTo>
                  <a:pt x="2300554" y="1198072"/>
                  <a:pt x="2371020" y="1095880"/>
                  <a:pt x="2389053" y="1081379"/>
                </a:cubicBezTo>
                <a:cubicBezTo>
                  <a:pt x="2431078" y="1057076"/>
                  <a:pt x="2446743" y="1035841"/>
                  <a:pt x="2509216" y="996384"/>
                </a:cubicBezTo>
                <a:cubicBezTo>
                  <a:pt x="2570346" y="972203"/>
                  <a:pt x="2579148" y="953822"/>
                  <a:pt x="2676693" y="922400"/>
                </a:cubicBezTo>
                <a:cubicBezTo>
                  <a:pt x="2885575" y="903814"/>
                  <a:pt x="2970365" y="838025"/>
                  <a:pt x="3052959" y="812240"/>
                </a:cubicBezTo>
                <a:cubicBezTo>
                  <a:pt x="3099024" y="802605"/>
                  <a:pt x="3132870" y="797974"/>
                  <a:pt x="3172256" y="767691"/>
                </a:cubicBezTo>
                <a:cubicBezTo>
                  <a:pt x="3215403" y="758798"/>
                  <a:pt x="3254464" y="763090"/>
                  <a:pt x="3289635" y="746028"/>
                </a:cubicBezTo>
                <a:cubicBezTo>
                  <a:pt x="3305820" y="752545"/>
                  <a:pt x="3320333" y="753389"/>
                  <a:pt x="3331769" y="735656"/>
                </a:cubicBezTo>
                <a:cubicBezTo>
                  <a:pt x="3357828" y="733124"/>
                  <a:pt x="3419682" y="732598"/>
                  <a:pt x="3445984" y="730840"/>
                </a:cubicBezTo>
                <a:lnTo>
                  <a:pt x="3489579" y="725105"/>
                </a:lnTo>
                <a:lnTo>
                  <a:pt x="3498747" y="722693"/>
                </a:lnTo>
                <a:cubicBezTo>
                  <a:pt x="3527689" y="722628"/>
                  <a:pt x="3612917" y="733120"/>
                  <a:pt x="3663233" y="724714"/>
                </a:cubicBezTo>
                <a:lnTo>
                  <a:pt x="3800641" y="672255"/>
                </a:lnTo>
                <a:cubicBezTo>
                  <a:pt x="3855657" y="655892"/>
                  <a:pt x="3909959" y="630391"/>
                  <a:pt x="3965687" y="623165"/>
                </a:cubicBezTo>
                <a:cubicBezTo>
                  <a:pt x="4139112" y="600679"/>
                  <a:pt x="4202722" y="555844"/>
                  <a:pt x="4321239" y="522184"/>
                </a:cubicBezTo>
                <a:cubicBezTo>
                  <a:pt x="4382405" y="468908"/>
                  <a:pt x="4410568" y="504496"/>
                  <a:pt x="4483357" y="470223"/>
                </a:cubicBezTo>
                <a:lnTo>
                  <a:pt x="4625339" y="441255"/>
                </a:lnTo>
                <a:lnTo>
                  <a:pt x="4699887" y="446641"/>
                </a:lnTo>
                <a:cubicBezTo>
                  <a:pt x="4767275" y="438617"/>
                  <a:pt x="4947373" y="434998"/>
                  <a:pt x="5045357" y="391322"/>
                </a:cubicBezTo>
                <a:cubicBezTo>
                  <a:pt x="5058492" y="391816"/>
                  <a:pt x="5073695" y="386682"/>
                  <a:pt x="5085055" y="385714"/>
                </a:cubicBezTo>
                <a:lnTo>
                  <a:pt x="5207819" y="403028"/>
                </a:lnTo>
                <a:cubicBezTo>
                  <a:pt x="5230666" y="412588"/>
                  <a:pt x="5250864" y="449189"/>
                  <a:pt x="5279516" y="431809"/>
                </a:cubicBezTo>
                <a:cubicBezTo>
                  <a:pt x="5272920" y="451910"/>
                  <a:pt x="5313313" y="426498"/>
                  <a:pt x="5320978" y="443912"/>
                </a:cubicBezTo>
                <a:cubicBezTo>
                  <a:pt x="5325419" y="458334"/>
                  <a:pt x="5338706" y="453983"/>
                  <a:pt x="5349749" y="457191"/>
                </a:cubicBezTo>
                <a:cubicBezTo>
                  <a:pt x="5390838" y="462056"/>
                  <a:pt x="5521589" y="465093"/>
                  <a:pt x="5567512" y="473102"/>
                </a:cubicBezTo>
                <a:cubicBezTo>
                  <a:pt x="5605398" y="481787"/>
                  <a:pt x="5591648" y="502302"/>
                  <a:pt x="5625293" y="505247"/>
                </a:cubicBezTo>
                <a:cubicBezTo>
                  <a:pt x="5693780" y="496730"/>
                  <a:pt x="5762267" y="510558"/>
                  <a:pt x="5830754" y="479694"/>
                </a:cubicBezTo>
                <a:lnTo>
                  <a:pt x="5922665" y="443391"/>
                </a:lnTo>
                <a:cubicBezTo>
                  <a:pt x="6031252" y="402983"/>
                  <a:pt x="6213035" y="383223"/>
                  <a:pt x="6279549" y="371317"/>
                </a:cubicBezTo>
                <a:cubicBezTo>
                  <a:pt x="6275254" y="392898"/>
                  <a:pt x="6312276" y="356901"/>
                  <a:pt x="6321747" y="371957"/>
                </a:cubicBezTo>
                <a:cubicBezTo>
                  <a:pt x="6327706" y="384940"/>
                  <a:pt x="6340325" y="377046"/>
                  <a:pt x="6351561" y="377198"/>
                </a:cubicBezTo>
                <a:cubicBezTo>
                  <a:pt x="6362395" y="388022"/>
                  <a:pt x="6415500" y="375777"/>
                  <a:pt x="6432231" y="364847"/>
                </a:cubicBezTo>
                <a:cubicBezTo>
                  <a:pt x="6477152" y="325550"/>
                  <a:pt x="6531644" y="363558"/>
                  <a:pt x="6567952" y="333636"/>
                </a:cubicBezTo>
                <a:cubicBezTo>
                  <a:pt x="6606248" y="331879"/>
                  <a:pt x="6604445" y="342391"/>
                  <a:pt x="6629483" y="340494"/>
                </a:cubicBezTo>
                <a:cubicBezTo>
                  <a:pt x="6675944" y="334855"/>
                  <a:pt x="6779875" y="310065"/>
                  <a:pt x="6846717" y="299799"/>
                </a:cubicBezTo>
                <a:cubicBezTo>
                  <a:pt x="6908632" y="291434"/>
                  <a:pt x="6964659" y="291068"/>
                  <a:pt x="7030535" y="278893"/>
                </a:cubicBezTo>
                <a:cubicBezTo>
                  <a:pt x="7081465" y="254377"/>
                  <a:pt x="7136771" y="282341"/>
                  <a:pt x="7173585" y="250630"/>
                </a:cubicBezTo>
                <a:cubicBezTo>
                  <a:pt x="7354704" y="203603"/>
                  <a:pt x="7432826" y="225663"/>
                  <a:pt x="7481131" y="178638"/>
                </a:cubicBezTo>
                <a:cubicBezTo>
                  <a:pt x="7545108" y="159269"/>
                  <a:pt x="7531943" y="146681"/>
                  <a:pt x="7557454" y="134413"/>
                </a:cubicBezTo>
                <a:lnTo>
                  <a:pt x="7670366" y="113467"/>
                </a:lnTo>
                <a:lnTo>
                  <a:pt x="7812360" y="116536"/>
                </a:lnTo>
                <a:lnTo>
                  <a:pt x="7818500" y="117842"/>
                </a:lnTo>
                <a:lnTo>
                  <a:pt x="8088697" y="102538"/>
                </a:lnTo>
                <a:cubicBezTo>
                  <a:pt x="8178018" y="77500"/>
                  <a:pt x="8244687" y="105414"/>
                  <a:pt x="8303748" y="101701"/>
                </a:cubicBezTo>
                <a:cubicBezTo>
                  <a:pt x="8378014" y="75637"/>
                  <a:pt x="8396621" y="87409"/>
                  <a:pt x="8443058" y="80261"/>
                </a:cubicBezTo>
                <a:cubicBezTo>
                  <a:pt x="8540964" y="53554"/>
                  <a:pt x="8610126" y="31018"/>
                  <a:pt x="8660961" y="11138"/>
                </a:cubicBezTo>
                <a:close/>
              </a:path>
            </a:pathLst>
          </a:custGeom>
          <a:blipFill>
            <a:blip r:embed="rId2"/>
            <a:tile tx="0" ty="0" sx="70000" sy="7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a:solidFill>
                <a:srgbClr val="FFFFFF"/>
              </a:solidFill>
              <a:latin typeface="Consolas"/>
            </a:endParaRPr>
          </a:p>
        </p:txBody>
      </p:sp>
      <p:sp>
        <p:nvSpPr>
          <p:cNvPr id="13" name="Freeform: Shape 12">
            <a:extLst>
              <a:ext uri="{FF2B5EF4-FFF2-40B4-BE49-F238E27FC236}">
                <a16:creationId xmlns:a16="http://schemas.microsoft.com/office/drawing/2014/main" id="{C318AF9F-8000-4610-8801-DFC69A518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219200"/>
            <a:ext cx="10040852" cy="7315200"/>
          </a:xfrm>
          <a:custGeom>
            <a:avLst/>
            <a:gdLst>
              <a:gd name="connsiteX0" fmla="*/ 0 w 9413299"/>
              <a:gd name="connsiteY0" fmla="*/ 0 h 6858000"/>
              <a:gd name="connsiteX1" fmla="*/ 9196926 w 9413299"/>
              <a:gd name="connsiteY1" fmla="*/ 0 h 6858000"/>
              <a:gd name="connsiteX2" fmla="*/ 9413299 w 9413299"/>
              <a:gd name="connsiteY2" fmla="*/ 6556349 h 6858000"/>
              <a:gd name="connsiteX3" fmla="*/ 805260 w 9413299"/>
              <a:gd name="connsiteY3" fmla="*/ 6858000 h 6858000"/>
              <a:gd name="connsiteX4" fmla="*/ 0 w 941329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299" h="6858000">
                <a:moveTo>
                  <a:pt x="0" y="0"/>
                </a:moveTo>
                <a:lnTo>
                  <a:pt x="9196926" y="0"/>
                </a:lnTo>
                <a:lnTo>
                  <a:pt x="9413299" y="6556349"/>
                </a:lnTo>
                <a:lnTo>
                  <a:pt x="805260" y="6858000"/>
                </a:lnTo>
                <a:lnTo>
                  <a:pt x="0" y="6858000"/>
                </a:lnTo>
                <a:close/>
              </a:path>
            </a:pathLst>
          </a:custGeom>
          <a:solidFill>
            <a:srgbClr val="EFEEE9"/>
          </a:solidFill>
          <a:ln w="12700" cap="flat" cmpd="sng" algn="ctr">
            <a:noFill/>
            <a:prstDash val="solid"/>
            <a:miter lim="800000"/>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pic>
        <p:nvPicPr>
          <p:cNvPr id="4" name="Picture 3" descr="Colored pencils inside a pencil holder which is on top of a wood table">
            <a:extLst>
              <a:ext uri="{FF2B5EF4-FFF2-40B4-BE49-F238E27FC236}">
                <a16:creationId xmlns:a16="http://schemas.microsoft.com/office/drawing/2014/main" id="{9AAF3153-877F-3B46-D182-FBF071EB24F4}"/>
              </a:ext>
            </a:extLst>
          </p:cNvPr>
          <p:cNvPicPr>
            <a:picLocks noChangeAspect="1"/>
          </p:cNvPicPr>
          <p:nvPr/>
        </p:nvPicPr>
        <p:blipFill rotWithShape="1">
          <a:blip r:embed="rId3"/>
          <a:srcRect l="8085" r="-1" b="-1"/>
          <a:stretch/>
        </p:blipFill>
        <p:spPr>
          <a:xfrm>
            <a:off x="1" y="1219211"/>
            <a:ext cx="11821709" cy="7315189"/>
          </a:xfrm>
          <a:custGeom>
            <a:avLst/>
            <a:gdLst/>
            <a:ahLst/>
            <a:cxnLst/>
            <a:rect l="l" t="t" r="r" b="b"/>
            <a:pathLst>
              <a:path w="9265900" h="6729004">
                <a:moveTo>
                  <a:pt x="0" y="0"/>
                </a:moveTo>
                <a:lnTo>
                  <a:pt x="9043647" y="0"/>
                </a:lnTo>
                <a:lnTo>
                  <a:pt x="9149852" y="3041272"/>
                </a:lnTo>
                <a:lnTo>
                  <a:pt x="9145319" y="3053347"/>
                </a:lnTo>
                <a:lnTo>
                  <a:pt x="9150651" y="3062904"/>
                </a:lnTo>
                <a:lnTo>
                  <a:pt x="9265879" y="6362591"/>
                </a:lnTo>
                <a:cubicBezTo>
                  <a:pt x="9266236" y="6373746"/>
                  <a:pt x="9262057" y="6383997"/>
                  <a:pt x="9255000" y="6391566"/>
                </a:cubicBezTo>
                <a:lnTo>
                  <a:pt x="9227089" y="6404329"/>
                </a:lnTo>
                <a:lnTo>
                  <a:pt x="9227176" y="6406783"/>
                </a:lnTo>
                <a:lnTo>
                  <a:pt x="8594093" y="6428891"/>
                </a:lnTo>
                <a:lnTo>
                  <a:pt x="8578048" y="6433878"/>
                </a:lnTo>
                <a:cubicBezTo>
                  <a:pt x="8569428" y="6436024"/>
                  <a:pt x="8557546" y="6438150"/>
                  <a:pt x="8539506" y="6439672"/>
                </a:cubicBezTo>
                <a:cubicBezTo>
                  <a:pt x="8494087" y="6426486"/>
                  <a:pt x="8437040" y="6464138"/>
                  <a:pt x="8380542" y="6446247"/>
                </a:cubicBezTo>
                <a:cubicBezTo>
                  <a:pt x="8359994" y="6442153"/>
                  <a:pt x="8297787" y="6444702"/>
                  <a:pt x="8286883" y="6454453"/>
                </a:cubicBezTo>
                <a:cubicBezTo>
                  <a:pt x="8274090" y="6456892"/>
                  <a:pt x="8258639" y="6454045"/>
                  <a:pt x="8253584" y="6464278"/>
                </a:cubicBezTo>
                <a:cubicBezTo>
                  <a:pt x="8244805" y="6476675"/>
                  <a:pt x="8197753" y="6459431"/>
                  <a:pt x="8205545" y="6473488"/>
                </a:cubicBezTo>
                <a:cubicBezTo>
                  <a:pt x="8172177" y="6461710"/>
                  <a:pt x="8148982" y="6487830"/>
                  <a:pt x="8122529" y="6494939"/>
                </a:cubicBezTo>
                <a:lnTo>
                  <a:pt x="8042189" y="6505744"/>
                </a:lnTo>
                <a:lnTo>
                  <a:pt x="7988041" y="6509183"/>
                </a:lnTo>
                <a:lnTo>
                  <a:pt x="7980167" y="6509151"/>
                </a:lnTo>
                <a:lnTo>
                  <a:pt x="7914763" y="6500486"/>
                </a:lnTo>
                <a:cubicBezTo>
                  <a:pt x="7913317" y="6502536"/>
                  <a:pt x="7911341" y="6504465"/>
                  <a:pt x="7908894" y="6506205"/>
                </a:cubicBezTo>
                <a:lnTo>
                  <a:pt x="7888715" y="6512531"/>
                </a:lnTo>
                <a:lnTo>
                  <a:pt x="7871029" y="6506567"/>
                </a:lnTo>
                <a:lnTo>
                  <a:pt x="7788874" y="6497705"/>
                </a:lnTo>
                <a:lnTo>
                  <a:pt x="7668912" y="6491086"/>
                </a:lnTo>
                <a:lnTo>
                  <a:pt x="7650605" y="6484957"/>
                </a:lnTo>
                <a:cubicBezTo>
                  <a:pt x="7609100" y="6478975"/>
                  <a:pt x="7559628" y="6488407"/>
                  <a:pt x="7532747" y="6472532"/>
                </a:cubicBezTo>
                <a:lnTo>
                  <a:pt x="7471117" y="6472129"/>
                </a:lnTo>
                <a:lnTo>
                  <a:pt x="7464487" y="6478546"/>
                </a:lnTo>
                <a:lnTo>
                  <a:pt x="7446264" y="6477549"/>
                </a:lnTo>
                <a:lnTo>
                  <a:pt x="7441408" y="6478639"/>
                </a:lnTo>
                <a:cubicBezTo>
                  <a:pt x="7432146" y="6480751"/>
                  <a:pt x="7422949" y="6482620"/>
                  <a:pt x="7413590" y="6483531"/>
                </a:cubicBezTo>
                <a:cubicBezTo>
                  <a:pt x="7414377" y="6477664"/>
                  <a:pt x="7412095" y="6474088"/>
                  <a:pt x="7407995" y="6471979"/>
                </a:cubicBezTo>
                <a:lnTo>
                  <a:pt x="7399695" y="6470601"/>
                </a:lnTo>
                <a:lnTo>
                  <a:pt x="7097795" y="6481143"/>
                </a:lnTo>
                <a:lnTo>
                  <a:pt x="7072291" y="6492816"/>
                </a:lnTo>
                <a:lnTo>
                  <a:pt x="6991949" y="6503621"/>
                </a:lnTo>
                <a:lnTo>
                  <a:pt x="6937801" y="6507061"/>
                </a:lnTo>
                <a:lnTo>
                  <a:pt x="6929927" y="6507029"/>
                </a:lnTo>
                <a:lnTo>
                  <a:pt x="6864521" y="6498363"/>
                </a:lnTo>
                <a:cubicBezTo>
                  <a:pt x="6863076" y="6500412"/>
                  <a:pt x="6861100" y="6502341"/>
                  <a:pt x="6858654" y="6504082"/>
                </a:cubicBezTo>
                <a:lnTo>
                  <a:pt x="6838475" y="6510408"/>
                </a:lnTo>
                <a:lnTo>
                  <a:pt x="6820787" y="6504445"/>
                </a:lnTo>
                <a:lnTo>
                  <a:pt x="6738633" y="6495582"/>
                </a:lnTo>
                <a:lnTo>
                  <a:pt x="6717578" y="6494421"/>
                </a:lnTo>
                <a:lnTo>
                  <a:pt x="5840769" y="6525040"/>
                </a:lnTo>
                <a:lnTo>
                  <a:pt x="5082806" y="6551508"/>
                </a:lnTo>
                <a:lnTo>
                  <a:pt x="4583564" y="6568942"/>
                </a:lnTo>
                <a:lnTo>
                  <a:pt x="4543675" y="6570524"/>
                </a:lnTo>
                <a:cubicBezTo>
                  <a:pt x="4552824" y="6578907"/>
                  <a:pt x="4368117" y="6583908"/>
                  <a:pt x="4301250" y="6579080"/>
                </a:cubicBezTo>
                <a:lnTo>
                  <a:pt x="4299560" y="6578860"/>
                </a:lnTo>
                <a:lnTo>
                  <a:pt x="1497704" y="6676703"/>
                </a:lnTo>
                <a:lnTo>
                  <a:pt x="0" y="6729004"/>
                </a:lnTo>
                <a:close/>
              </a:path>
            </a:pathLst>
          </a:custGeom>
        </p:spPr>
      </p:pic>
      <p:sp>
        <p:nvSpPr>
          <p:cNvPr id="2" name="Title 1">
            <a:extLst>
              <a:ext uri="{FF2B5EF4-FFF2-40B4-BE49-F238E27FC236}">
                <a16:creationId xmlns:a16="http://schemas.microsoft.com/office/drawing/2014/main" id="{1CC516EE-1CC1-64B6-AEEE-BD024EFA83C4}"/>
              </a:ext>
            </a:extLst>
          </p:cNvPr>
          <p:cNvSpPr>
            <a:spLocks noGrp="1"/>
          </p:cNvSpPr>
          <p:nvPr>
            <p:ph type="ctrTitle"/>
          </p:nvPr>
        </p:nvSpPr>
        <p:spPr>
          <a:xfrm>
            <a:off x="6577715" y="1495166"/>
            <a:ext cx="6399627" cy="5576193"/>
          </a:xfrm>
        </p:spPr>
        <p:txBody>
          <a:bodyPr>
            <a:normAutofit fontScale="90000"/>
          </a:bodyPr>
          <a:lstStyle/>
          <a:p>
            <a:pPr algn="r"/>
            <a:r>
              <a:rPr lang="en-US" sz="4267"/>
              <a:t>Somerset College Prep &amp;Public Wireless ACP Program</a:t>
            </a:r>
            <a:br>
              <a:rPr lang="en-US" sz="4267"/>
            </a:br>
            <a:br>
              <a:rPr lang="en-US" sz="4267"/>
            </a:br>
            <a:br>
              <a:rPr lang="en-US" sz="4267"/>
            </a:br>
            <a:br>
              <a:rPr lang="en-US" sz="4267"/>
            </a:br>
            <a:r>
              <a:rPr lang="en-US" sz="2880">
                <a:solidFill>
                  <a:srgbClr val="FF0000"/>
                </a:solidFill>
              </a:rPr>
              <a:t>This document will also be in the front office for you to scan the QR code.</a:t>
            </a:r>
            <a:r>
              <a:rPr lang="en-US" sz="4267"/>
              <a:t> </a:t>
            </a:r>
          </a:p>
        </p:txBody>
      </p:sp>
      <p:graphicFrame>
        <p:nvGraphicFramePr>
          <p:cNvPr id="8" name="Object 7">
            <a:extLst>
              <a:ext uri="{FF2B5EF4-FFF2-40B4-BE49-F238E27FC236}">
                <a16:creationId xmlns:a16="http://schemas.microsoft.com/office/drawing/2014/main" id="{1B3A6981-71D4-B6EB-E100-173D8BC1CB78}"/>
              </a:ext>
            </a:extLst>
          </p:cNvPr>
          <p:cNvGraphicFramePr>
            <a:graphicFrameLocks noChangeAspect="1"/>
          </p:cNvGraphicFramePr>
          <p:nvPr/>
        </p:nvGraphicFramePr>
        <p:xfrm>
          <a:off x="27458" y="1219201"/>
          <a:ext cx="6896286" cy="6956231"/>
        </p:xfrm>
        <a:graphic>
          <a:graphicData uri="http://schemas.openxmlformats.org/presentationml/2006/ole">
            <mc:AlternateContent xmlns:mc="http://schemas.openxmlformats.org/markup-compatibility/2006">
              <mc:Choice xmlns:v="urn:schemas-microsoft-com:vml" Requires="v">
                <p:oleObj name="Acrobat Document" r:id="rId4" imgW="3330891" imgH="4310743" progId="Acrobat.Document.DC">
                  <p:embed/>
                </p:oleObj>
              </mc:Choice>
              <mc:Fallback>
                <p:oleObj name="Acrobat Document" r:id="rId4" imgW="3330891" imgH="4310743" progId="Acrobat.Document.DC">
                  <p:embed/>
                  <p:pic>
                    <p:nvPicPr>
                      <p:cNvPr id="8" name="Object 7">
                        <a:extLst>
                          <a:ext uri="{FF2B5EF4-FFF2-40B4-BE49-F238E27FC236}">
                            <a16:creationId xmlns:a16="http://schemas.microsoft.com/office/drawing/2014/main" id="{1B3A6981-71D4-B6EB-E100-173D8BC1CB78}"/>
                          </a:ext>
                        </a:extLst>
                      </p:cNvPr>
                      <p:cNvPicPr/>
                      <p:nvPr/>
                    </p:nvPicPr>
                    <p:blipFill>
                      <a:blip r:embed="rId5"/>
                      <a:stretch>
                        <a:fillRect/>
                      </a:stretch>
                    </p:blipFill>
                    <p:spPr>
                      <a:xfrm>
                        <a:off x="27458" y="1219201"/>
                        <a:ext cx="6896286" cy="6956231"/>
                      </a:xfrm>
                      <a:prstGeom prst="rect">
                        <a:avLst/>
                      </a:prstGeom>
                    </p:spPr>
                  </p:pic>
                </p:oleObj>
              </mc:Fallback>
            </mc:AlternateContent>
          </a:graphicData>
        </a:graphic>
      </p:graphicFrame>
    </p:spTree>
    <p:extLst>
      <p:ext uri="{BB962C8B-B14F-4D97-AF65-F5344CB8AC3E}">
        <p14:creationId xmlns:p14="http://schemas.microsoft.com/office/powerpoint/2010/main" val="4131383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a:xfrm>
            <a:off x="1463036" y="496163"/>
            <a:ext cx="10713625" cy="1248326"/>
          </a:xfrm>
        </p:spPr>
        <p:txBody>
          <a:bodyPr anchor="ctr">
            <a:normAutofit/>
          </a:bodyPr>
          <a:lstStyle/>
          <a:p>
            <a:r>
              <a:rPr lang="en-US" sz="5000" b="1">
                <a:solidFill>
                  <a:srgbClr val="FFFFFF"/>
                </a:solidFill>
                <a:cs typeface="Calibri Light" panose="020F0302020204030204"/>
              </a:rPr>
              <a:t>Dress Code Violations (Do Not Wear)</a:t>
            </a:r>
            <a:endParaRPr lang="en-US" sz="5000">
              <a:solidFill>
                <a:srgbClr val="FFFFFF"/>
              </a:solidFill>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ChangeAspect="1"/>
          </p:cNvPicPr>
          <p:nvPr/>
        </p:nvPicPr>
        <p:blipFill>
          <a:blip r:embed="rId2"/>
          <a:stretch>
            <a:fillRect/>
          </a:stretch>
        </p:blipFill>
        <p:spPr>
          <a:xfrm>
            <a:off x="4771598" y="5819812"/>
            <a:ext cx="1520532" cy="2762917"/>
          </a:xfrm>
          <a:prstGeom prst="rect">
            <a:avLst/>
          </a:prstGeo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626680" y="6132528"/>
            <a:ext cx="1314586" cy="2414150"/>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493770" y="5782340"/>
            <a:ext cx="1849574" cy="806632"/>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375410" y="6822687"/>
            <a:ext cx="1912699" cy="746457"/>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390682" y="7648427"/>
            <a:ext cx="1896917" cy="900664"/>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533411" y="4272055"/>
            <a:ext cx="1451883" cy="1861409"/>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1000845" y="4859514"/>
            <a:ext cx="1242386" cy="2556577"/>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550239" y="4090569"/>
            <a:ext cx="1585631" cy="2098130"/>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844476" y="3535856"/>
            <a:ext cx="1698862" cy="2158098"/>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378311" y="3389483"/>
            <a:ext cx="1685447" cy="215888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1239339" y="7593630"/>
            <a:ext cx="3435596" cy="988461"/>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Calibri"/>
                <a:sym typeface="Arial"/>
              </a:rPr>
              <a:t>Sweatpants, Joggers, Yoga pants, tights or Pajama pants</a:t>
            </a:r>
            <a:endParaRPr lang="en-US" sz="1707" kern="1200">
              <a:solidFill>
                <a:prstClr val="black"/>
              </a:solidFill>
              <a:latin typeface="Arial Nova"/>
              <a:ea typeface="+mn-e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686993" y="3766657"/>
            <a:ext cx="3112078" cy="39716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Ripped or Frayed Jeans</a:t>
            </a:r>
            <a:endParaRPr lang="en-US" sz="1920" kern="1200">
              <a:solidFill>
                <a:prstClr val="black"/>
              </a:solidFill>
              <a:latin typeface="Calibri" panose="020F0502020204030204"/>
              <a:ea typeface="+mn-ea"/>
              <a:cs typeface="+mn-cs"/>
            </a:endParaRPr>
          </a:p>
        </p:txBody>
      </p:sp>
      <p:sp>
        <p:nvSpPr>
          <p:cNvPr id="15" name="TextBox 14">
            <a:extLst>
              <a:ext uri="{FF2B5EF4-FFF2-40B4-BE49-F238E27FC236}">
                <a16:creationId xmlns:a16="http://schemas.microsoft.com/office/drawing/2014/main" id="{4767ABE0-8834-F348-64A5-2745DB8D4DB5}"/>
              </a:ext>
            </a:extLst>
          </p:cNvPr>
          <p:cNvSpPr txBox="1"/>
          <p:nvPr/>
        </p:nvSpPr>
        <p:spPr>
          <a:xfrm>
            <a:off x="4174669" y="4642521"/>
            <a:ext cx="2670201" cy="695832"/>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Non - Somerset, Hoodies or Polos </a:t>
            </a:r>
            <a:endParaRPr lang="en-US" sz="2133" b="1" kern="1200">
              <a:solidFill>
                <a:prstClr val="black"/>
              </a:solidFill>
              <a:latin typeface="Arial Nova"/>
              <a:ea typeface="+mn-ea"/>
              <a:cs typeface="+mn-cs"/>
            </a:endParaRPr>
          </a:p>
        </p:txBody>
      </p:sp>
      <p:sp>
        <p:nvSpPr>
          <p:cNvPr id="16" name="TextBox 15">
            <a:extLst>
              <a:ext uri="{FF2B5EF4-FFF2-40B4-BE49-F238E27FC236}">
                <a16:creationId xmlns:a16="http://schemas.microsoft.com/office/drawing/2014/main" id="{C20A2E52-FF9B-1687-9FAF-C93DAAA59327}"/>
              </a:ext>
            </a:extLst>
          </p:cNvPr>
          <p:cNvSpPr txBox="1"/>
          <p:nvPr/>
        </p:nvSpPr>
        <p:spPr>
          <a:xfrm>
            <a:off x="8285706" y="6820344"/>
            <a:ext cx="1754884" cy="1287988"/>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Crocs, Slides  &amp; Foam Runners</a:t>
            </a:r>
            <a:endParaRPr lang="en-US" sz="192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2">
            <a:alphaModFix amt="40000"/>
          </a:blip>
          <a:srcRect l="6773" r="4279"/>
          <a:stretch/>
        </p:blipFill>
        <p:spPr>
          <a:xfrm>
            <a:off x="20" y="10"/>
            <a:ext cx="9013651" cy="9753590"/>
          </a:xfrm>
          <a:prstGeom prst="rect">
            <a:avLst/>
          </a:prstGeom>
        </p:spPr>
      </p:pic>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894081" y="519288"/>
            <a:ext cx="5601403" cy="2314860"/>
          </a:xfrm>
        </p:spPr>
        <p:txBody>
          <a:bodyPr>
            <a:normAutofit/>
          </a:bodyPr>
          <a:lstStyle/>
          <a:p>
            <a:r>
              <a:rPr lang="en-US" b="1">
                <a:solidFill>
                  <a:srgbClr val="FFFFFF"/>
                </a:solidFill>
                <a:cs typeface="Calibri Light"/>
              </a:rPr>
              <a:t>Dress Code Violations</a:t>
            </a:r>
          </a:p>
        </p:txBody>
      </p: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894080" y="3157027"/>
            <a:ext cx="4927595" cy="5627987"/>
          </a:xfrm>
        </p:spPr>
        <p:txBody>
          <a:bodyPr vert="horz" lIns="97536" tIns="48768" rIns="97536" bIns="48768" rtlCol="0">
            <a:normAutofit/>
          </a:bodyPr>
          <a:lstStyle/>
          <a:p>
            <a:r>
              <a:rPr lang="en-US" sz="2500" b="1">
                <a:solidFill>
                  <a:srgbClr val="FFFFFF"/>
                </a:solidFill>
                <a:cs typeface="Calibri"/>
              </a:rPr>
              <a:t>A Somerset College Prep shirt must be worn underneath a zip up Hoodie or Jacket.</a:t>
            </a:r>
          </a:p>
          <a:p>
            <a:r>
              <a:rPr lang="en-US" sz="2500" b="1">
                <a:solidFill>
                  <a:srgbClr val="FFFFFF"/>
                </a:solidFill>
                <a:cs typeface="Calibri"/>
              </a:rPr>
              <a:t>Exceptions would include</a:t>
            </a:r>
          </a:p>
          <a:p>
            <a:pPr marL="548657" indent="-548657">
              <a:buAutoNum type="alphaLcPeriod"/>
            </a:pPr>
            <a:r>
              <a:rPr lang="en-US" sz="2500" b="1">
                <a:solidFill>
                  <a:srgbClr val="FFFFFF"/>
                </a:solidFill>
                <a:cs typeface="Calibri"/>
              </a:rPr>
              <a:t>House Shirts on Thursday's</a:t>
            </a:r>
          </a:p>
          <a:p>
            <a:pPr marL="548657" indent="-548657">
              <a:buAutoNum type="alphaLcPeriod"/>
            </a:pPr>
            <a:r>
              <a:rPr lang="en-US" sz="2500" b="1">
                <a:solidFill>
                  <a:srgbClr val="FFFFFF"/>
                </a:solidFill>
                <a:cs typeface="Calibri"/>
              </a:rPr>
              <a:t>School Friday Shirts</a:t>
            </a:r>
          </a:p>
          <a:p>
            <a:pPr marL="548657" indent="-548657">
              <a:buAutoNum type="alphaLcPeriod"/>
            </a:pPr>
            <a:r>
              <a:rPr lang="en-US" sz="2500" b="1">
                <a:solidFill>
                  <a:srgbClr val="FFFFFF"/>
                </a:solidFill>
                <a:cs typeface="Calibri"/>
              </a:rPr>
              <a:t>Club Shirts </a:t>
            </a:r>
          </a:p>
          <a:p>
            <a:pPr marL="548657" indent="-548657">
              <a:buAutoNum type="alphaLcPeriod"/>
            </a:pPr>
            <a:r>
              <a:rPr lang="en-US" sz="2500" b="1">
                <a:solidFill>
                  <a:srgbClr val="FFFFFF"/>
                </a:solidFill>
                <a:cs typeface="Calibri"/>
              </a:rPr>
              <a:t>School Athletic apparel for game days.</a:t>
            </a:r>
          </a:p>
          <a:p>
            <a:pPr marL="0" indent="0">
              <a:buNone/>
            </a:pPr>
            <a:r>
              <a:rPr lang="en-US" sz="2500" b="1">
                <a:solidFill>
                  <a:srgbClr val="FFFFFF"/>
                </a:solidFill>
                <a:cs typeface="Calibri"/>
              </a:rPr>
              <a:t>Anyone not in compliance will be given a Dress Code Violation according to our Discipline Matrix.</a:t>
            </a:r>
          </a:p>
          <a:p>
            <a:pPr marL="0" indent="0">
              <a:buNone/>
            </a:pPr>
            <a:endParaRPr lang="en-US" sz="2500" b="1">
              <a:solidFill>
                <a:srgbClr val="FFFFFF"/>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3"/>
          <a:srcRect l="11919" r="12694"/>
          <a:stretch/>
        </p:blipFill>
        <p:spPr>
          <a:xfrm>
            <a:off x="6641063" y="10"/>
            <a:ext cx="6360304" cy="97535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0F8CAB-1C49-87EE-8E5D-050BE9B8FAB0}"/>
              </a:ext>
            </a:extLst>
          </p:cNvPr>
          <p:cNvPicPr>
            <a:picLocks noChangeAspect="1"/>
          </p:cNvPicPr>
          <p:nvPr/>
        </p:nvPicPr>
        <p:blipFill>
          <a:blip r:embed="rId2"/>
          <a:stretch>
            <a:fillRect/>
          </a:stretch>
        </p:blipFill>
        <p:spPr>
          <a:xfrm>
            <a:off x="0" y="1248336"/>
            <a:ext cx="13004800" cy="7256928"/>
          </a:xfrm>
          <a:prstGeom prst="rect">
            <a:avLst/>
          </a:prstGeom>
        </p:spPr>
      </p:pic>
    </p:spTree>
    <p:extLst>
      <p:ext uri="{BB962C8B-B14F-4D97-AF65-F5344CB8AC3E}">
        <p14:creationId xmlns:p14="http://schemas.microsoft.com/office/powerpoint/2010/main" val="1636482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4329653" cy="73152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E5A9D064-0011-D401-DDA6-33579401EDE5}"/>
              </a:ext>
            </a:extLst>
          </p:cNvPr>
          <p:cNvSpPr>
            <a:spLocks noGrp="1"/>
          </p:cNvSpPr>
          <p:nvPr>
            <p:ph type="title"/>
          </p:nvPr>
        </p:nvSpPr>
        <p:spPr>
          <a:xfrm>
            <a:off x="894081" y="2725854"/>
            <a:ext cx="3092468" cy="4654767"/>
          </a:xfrm>
        </p:spPr>
        <p:txBody>
          <a:bodyPr anchor="t">
            <a:normAutofit/>
          </a:bodyPr>
          <a:lstStyle/>
          <a:p>
            <a:r>
              <a:rPr lang="en-US" sz="4267">
                <a:solidFill>
                  <a:srgbClr val="FFFFFF"/>
                </a:solidFill>
                <a:cs typeface="Calibri Light" panose="020F0302020204030204"/>
              </a:rPr>
              <a:t>Dress Code (What can I wear)</a:t>
            </a:r>
          </a:p>
        </p:txBody>
      </p:sp>
      <p:sp>
        <p:nvSpPr>
          <p:cNvPr id="3" name="Content Placeholder 2">
            <a:extLst>
              <a:ext uri="{FF2B5EF4-FFF2-40B4-BE49-F238E27FC236}">
                <a16:creationId xmlns:a16="http://schemas.microsoft.com/office/drawing/2014/main" id="{080EAAC1-1187-9A9C-B26E-7B36506B87C7}"/>
              </a:ext>
            </a:extLst>
          </p:cNvPr>
          <p:cNvSpPr>
            <a:spLocks noGrp="1"/>
          </p:cNvSpPr>
          <p:nvPr>
            <p:ph sz="half" idx="1"/>
          </p:nvPr>
        </p:nvSpPr>
        <p:spPr>
          <a:xfrm>
            <a:off x="4672912" y="2725854"/>
            <a:ext cx="3655769" cy="5320865"/>
          </a:xfrm>
        </p:spPr>
        <p:txBody>
          <a:bodyPr vert="horz" lIns="97536" tIns="48768" rIns="97536" bIns="48768" rtlCol="0" anchor="t">
            <a:noAutofit/>
          </a:bodyPr>
          <a:lstStyle/>
          <a:p>
            <a:r>
              <a:rPr lang="en-US" b="1" u="sng">
                <a:cs typeface="Calibri"/>
              </a:rPr>
              <a:t>OK</a:t>
            </a:r>
          </a:p>
          <a:p>
            <a:r>
              <a:rPr lang="en-US">
                <a:cs typeface="Calibri"/>
              </a:rPr>
              <a:t>Solid Color Shorts (Fingertip length or longer)</a:t>
            </a:r>
          </a:p>
          <a:p>
            <a:r>
              <a:rPr lang="en-US">
                <a:cs typeface="Calibri"/>
              </a:rPr>
              <a:t>Denim, Khaki, Cargo &amp; Jean Shorts</a:t>
            </a:r>
          </a:p>
          <a:p>
            <a:r>
              <a:rPr lang="en-US">
                <a:cs typeface="Calibri"/>
              </a:rPr>
              <a:t>House Shirts</a:t>
            </a:r>
          </a:p>
          <a:p>
            <a:r>
              <a:rPr lang="en-US">
                <a:cs typeface="Calibri"/>
              </a:rPr>
              <a:t>Club Shirts</a:t>
            </a:r>
          </a:p>
          <a:p>
            <a:r>
              <a:rPr lang="en-US">
                <a:cs typeface="Calibri"/>
              </a:rPr>
              <a:t>Skorts, Capris Any color</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71862" y="2725854"/>
            <a:ext cx="0" cy="390144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84A61E31-5A0D-CB2E-7F14-CD7922EB4405}"/>
              </a:ext>
            </a:extLst>
          </p:cNvPr>
          <p:cNvSpPr>
            <a:spLocks noGrp="1"/>
          </p:cNvSpPr>
          <p:nvPr>
            <p:ph sz="half" idx="2"/>
          </p:nvPr>
        </p:nvSpPr>
        <p:spPr>
          <a:xfrm>
            <a:off x="9015045" y="2725854"/>
            <a:ext cx="3410881" cy="4924927"/>
          </a:xfrm>
        </p:spPr>
        <p:txBody>
          <a:bodyPr vert="horz" lIns="97536" tIns="48768" rIns="97536" bIns="48768" rtlCol="0" anchor="t">
            <a:normAutofit fontScale="92500"/>
          </a:bodyPr>
          <a:lstStyle/>
          <a:p>
            <a:r>
              <a:rPr lang="en-US" b="1" u="sng">
                <a:cs typeface="Calibri"/>
              </a:rPr>
              <a:t>Not OK</a:t>
            </a:r>
          </a:p>
          <a:p>
            <a:r>
              <a:rPr lang="en-US" b="1">
                <a:cs typeface="Calibri"/>
              </a:rPr>
              <a:t>Spandex Material</a:t>
            </a:r>
          </a:p>
          <a:p>
            <a:r>
              <a:rPr lang="en-US" b="1">
                <a:cs typeface="Calibri"/>
              </a:rPr>
              <a:t>Rips , Tears or Frays</a:t>
            </a:r>
          </a:p>
          <a:p>
            <a:r>
              <a:rPr lang="en-US" b="1">
                <a:cs typeface="Calibri"/>
              </a:rPr>
              <a:t>Sweatpants, Yoga pants</a:t>
            </a:r>
          </a:p>
          <a:p>
            <a:r>
              <a:rPr lang="en-US" b="1">
                <a:cs typeface="Calibri"/>
              </a:rPr>
              <a:t>Tank tops</a:t>
            </a:r>
            <a:endParaRPr lang="en-US"/>
          </a:p>
          <a:p>
            <a:r>
              <a:rPr lang="en-US" b="1">
                <a:cs typeface="Calibri"/>
              </a:rPr>
              <a:t>Leggings</a:t>
            </a:r>
          </a:p>
          <a:p>
            <a:r>
              <a:rPr lang="en-US" b="1">
                <a:cs typeface="Calibri"/>
              </a:rPr>
              <a:t>Bottoms with print or derogatory slogans</a:t>
            </a:r>
          </a:p>
        </p:txBody>
      </p:sp>
      <p:sp>
        <p:nvSpPr>
          <p:cNvPr id="5" name="TextBox 4">
            <a:extLst>
              <a:ext uri="{FF2B5EF4-FFF2-40B4-BE49-F238E27FC236}">
                <a16:creationId xmlns:a16="http://schemas.microsoft.com/office/drawing/2014/main" id="{C42F4AAB-D5CC-1933-D758-B25821126D32}"/>
              </a:ext>
            </a:extLst>
          </p:cNvPr>
          <p:cNvSpPr txBox="1"/>
          <p:nvPr/>
        </p:nvSpPr>
        <p:spPr>
          <a:xfrm>
            <a:off x="5430197" y="1495898"/>
            <a:ext cx="6004342" cy="755143"/>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4267" b="1" kern="1200">
                <a:solidFill>
                  <a:prstClr val="black"/>
                </a:solidFill>
                <a:latin typeface="Calibri" panose="020F0502020204030204"/>
                <a:ea typeface="+mn-ea"/>
                <a:cs typeface="Calibri"/>
              </a:rPr>
              <a:t>School Appropriate Attire</a:t>
            </a:r>
            <a:endParaRPr lang="en-US" sz="4267" b="1"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592089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C0A3E416-13B0-4CFE-8B85-8989D8AEFB51}"/>
    </a:ext>
  </a:extLst>
</a:theme>
</file>

<file path=ppt/theme/theme13.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14.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1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fterhoursVTI">
  <a:themeElements>
    <a:clrScheme name="AnalogousFromRegularSeed_2SEEDS">
      <a:dk1>
        <a:srgbClr val="000000"/>
      </a:dk1>
      <a:lt1>
        <a:srgbClr val="FFFFFF"/>
      </a:lt1>
      <a:dk2>
        <a:srgbClr val="1B2F2E"/>
      </a:dk2>
      <a:lt2>
        <a:srgbClr val="F3F1F0"/>
      </a:lt2>
      <a:accent1>
        <a:srgbClr val="3B9EB1"/>
      </a:accent1>
      <a:accent2>
        <a:srgbClr val="46B196"/>
      </a:accent2>
      <a:accent3>
        <a:srgbClr val="4D7EC3"/>
      </a:accent3>
      <a:accent4>
        <a:srgbClr val="B13B3E"/>
      </a:accent4>
      <a:accent5>
        <a:srgbClr val="C37B4D"/>
      </a:accent5>
      <a:accent6>
        <a:srgbClr val="B19A3B"/>
      </a:accent6>
      <a:hlink>
        <a:srgbClr val="C05944"/>
      </a:hlink>
      <a:folHlink>
        <a:srgbClr val="7F7F7F"/>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terhoursVTI" id="{90A150B1-9C08-42C7-B4E0-C1D732064FA1}" vid="{A6104589-8A83-4A64-B7F1-AAF946A40515}"/>
    </a:ext>
  </a:extLst>
</a:theme>
</file>

<file path=ppt/theme/theme6.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8.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TemplafySlideFormConfiguration><![CDATA[{"formFields":[],"formDataEntries":[]}]]></TemplafySlideFormConfiguration>
</file>

<file path=customXml/item2.xml><?xml version="1.0" encoding="utf-8"?>
<TemplafySlideTemplateConfiguration><![CDATA[{"documentContentValidatorConfiguration":{"enableDocumentContentValidator":false,"documentContentValidatorVersion":0},"elementsMetadata":[],"slideId":"637110890335216836","enableDocumentContentUpdater":true,"version":"1.1"}]]></TemplafySlideTemplateConfiguration>
</file>

<file path=customXml/item3.xml><?xml version="1.0" encoding="utf-8"?>
<TemplafySlideTemplateConfiguration><![CDATA[{"documentContentValidatorConfiguration":{"enableDocumentContentValidator":false,"documentContentValidatorVersion":0},"elementsMetadata":[],"slideId":"637110886317794408","enableDocumentContentUpdater":true,"version":"1.1"}]]></TemplafySlideTemplateConfiguration>
</file>

<file path=customXml/item4.xml><?xml version="1.0" encoding="utf-8"?>
<ct:contentTypeSchema xmlns:ct="http://schemas.microsoft.com/office/2006/metadata/contentType" xmlns:ma="http://schemas.microsoft.com/office/2006/metadata/properties/metaAttributes" ct:_="" ma:_="" ma:contentTypeName="Document" ma:contentTypeID="0x01010030E1379591FBD94A944D270C68F36B51" ma:contentTypeVersion="17" ma:contentTypeDescription="Create a new document." ma:contentTypeScope="" ma:versionID="02205777246c62046ad4acd8bdd9cdb5">
  <xsd:schema xmlns:xsd="http://www.w3.org/2001/XMLSchema" xmlns:xs="http://www.w3.org/2001/XMLSchema" xmlns:p="http://schemas.microsoft.com/office/2006/metadata/properties" xmlns:ns3="37bbd720-11c8-45bb-9f9d-154eaa7a73de" xmlns:ns4="8e5e79ef-1ba3-4771-9c10-527fce98e519" targetNamespace="http://schemas.microsoft.com/office/2006/metadata/properties" ma:root="true" ma:fieldsID="54a21f424b5630d898207521c52c809c" ns3:_="" ns4:_="">
    <xsd:import namespace="37bbd720-11c8-45bb-9f9d-154eaa7a73de"/>
    <xsd:import namespace="8e5e79ef-1ba3-4771-9c10-527fce98e51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bbd720-11c8-45bb-9f9d-154eaa7a73d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5e79ef-1ba3-4771-9c10-527fce98e51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TemplafySlideFormConfiguration><![CDATA[{"formFields":[],"formDataEntries":[]}]]></TemplafySlideFormConfiguration>
</file>

<file path=customXml/item6.xml><?xml version="1.0" encoding="utf-8"?>
<p:properties xmlns:p="http://schemas.microsoft.com/office/2006/metadata/properties" xmlns:xsi="http://www.w3.org/2001/XMLSchema-instance" xmlns:pc="http://schemas.microsoft.com/office/infopath/2007/PartnerControls">
  <documentManagement>
    <_activity xmlns="37bbd720-11c8-45bb-9f9d-154eaa7a73de" xsi:nil="true"/>
  </documentManagement>
</p:properties>
</file>

<file path=customXml/item7.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1DAF1B-085F-48A6-BE33-CE64B2B39C39}">
  <ds:schemaRefs/>
</ds:datastoreItem>
</file>

<file path=customXml/itemProps2.xml><?xml version="1.0" encoding="utf-8"?>
<ds:datastoreItem xmlns:ds="http://schemas.openxmlformats.org/officeDocument/2006/customXml" ds:itemID="{070033D2-FACC-475E-AF55-DB5C867795F9}">
  <ds:schemaRefs/>
</ds:datastoreItem>
</file>

<file path=customXml/itemProps3.xml><?xml version="1.0" encoding="utf-8"?>
<ds:datastoreItem xmlns:ds="http://schemas.openxmlformats.org/officeDocument/2006/customXml" ds:itemID="{CB9FF16E-4217-469D-AB35-C609D5DFECCF}">
  <ds:schemaRefs/>
</ds:datastoreItem>
</file>

<file path=customXml/itemProps4.xml><?xml version="1.0" encoding="utf-8"?>
<ds:datastoreItem xmlns:ds="http://schemas.openxmlformats.org/officeDocument/2006/customXml" ds:itemID="{53BA193E-68D5-4285-95D6-93A792A914A2}">
  <ds:schemaRefs>
    <ds:schemaRef ds:uri="37bbd720-11c8-45bb-9f9d-154eaa7a73de"/>
    <ds:schemaRef ds:uri="8e5e79ef-1ba3-4771-9c10-527fce98e5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09554E17-4043-457B-9EE5-1626036EB638}">
  <ds:schemaRefs/>
</ds:datastoreItem>
</file>

<file path=customXml/itemProps6.xml><?xml version="1.0" encoding="utf-8"?>
<ds:datastoreItem xmlns:ds="http://schemas.openxmlformats.org/officeDocument/2006/customXml" ds:itemID="{DC565BAB-17E8-4CBD-8C54-0B3E0C2D1326}">
  <ds:schemaRefs>
    <ds:schemaRef ds:uri="37bbd720-11c8-45bb-9f9d-154eaa7a73de"/>
    <ds:schemaRef ds:uri="http://schemas.microsoft.com/office/2006/metadata/properties"/>
    <ds:schemaRef ds:uri="http://schemas.microsoft.com/office/2006/documentManagement/types"/>
    <ds:schemaRef ds:uri="http://schemas.openxmlformats.org/package/2006/metadata/core-properties"/>
    <ds:schemaRef ds:uri="http://purl.org/dc/dcmitype/"/>
    <ds:schemaRef ds:uri="http://www.w3.org/XML/1998/namespace"/>
    <ds:schemaRef ds:uri="http://purl.org/dc/elements/1.1/"/>
    <ds:schemaRef ds:uri="http://purl.org/dc/terms/"/>
    <ds:schemaRef ds:uri="http://schemas.microsoft.com/office/infopath/2007/PartnerControls"/>
    <ds:schemaRef ds:uri="8e5e79ef-1ba3-4771-9c10-527fce98e519"/>
  </ds:schemaRefs>
</ds:datastoreItem>
</file>

<file path=customXml/itemProps7.xml><?xml version="1.0" encoding="utf-8"?>
<ds:datastoreItem xmlns:ds="http://schemas.openxmlformats.org/officeDocument/2006/customXml" ds:itemID="{9AF696E5-5B65-4250-BE46-6A91CE989C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595</TotalTime>
  <Words>1989</Words>
  <Application>Microsoft Office PowerPoint</Application>
  <PresentationFormat>Custom</PresentationFormat>
  <Paragraphs>224</Paragraphs>
  <Slides>52</Slides>
  <Notes>2</Notes>
  <HiddenSlides>0</HiddenSlides>
  <MMClips>0</MMClips>
  <ScaleCrop>false</ScaleCrop>
  <HeadingPairs>
    <vt:vector size="8" baseType="variant">
      <vt:variant>
        <vt:lpstr>Fonts Used</vt:lpstr>
      </vt:variant>
      <vt:variant>
        <vt:i4>27</vt:i4>
      </vt:variant>
      <vt:variant>
        <vt:lpstr>Theme</vt:lpstr>
      </vt:variant>
      <vt:variant>
        <vt:i4>16</vt:i4>
      </vt:variant>
      <vt:variant>
        <vt:lpstr>Embedded OLE Servers</vt:lpstr>
      </vt:variant>
      <vt:variant>
        <vt:i4>1</vt:i4>
      </vt:variant>
      <vt:variant>
        <vt:lpstr>Slide Titles</vt:lpstr>
      </vt:variant>
      <vt:variant>
        <vt:i4>52</vt:i4>
      </vt:variant>
    </vt:vector>
  </HeadingPairs>
  <TitlesOfParts>
    <vt:vector size="96" baseType="lpstr">
      <vt:lpstr>Calisto MT</vt:lpstr>
      <vt:lpstr>Modern Love</vt:lpstr>
      <vt:lpstr>Arial Nova</vt:lpstr>
      <vt:lpstr>Algerian</vt:lpstr>
      <vt:lpstr>Arial Black</vt:lpstr>
      <vt:lpstr>Cascadia Code</vt:lpstr>
      <vt:lpstr>Consolas</vt:lpstr>
      <vt:lpstr>Calibri</vt:lpstr>
      <vt:lpstr>Arial</vt:lpstr>
      <vt:lpstr>Neue Haas Grotesk Text Pro</vt:lpstr>
      <vt:lpstr>Times New Roman</vt:lpstr>
      <vt:lpstr>Portland Bold</vt:lpstr>
      <vt:lpstr>Gill Sans Nova</vt:lpstr>
      <vt:lpstr>PL Benguiat Frisky Bold</vt:lpstr>
      <vt:lpstr>Grandview Display</vt:lpstr>
      <vt:lpstr>Portland Heavy</vt:lpstr>
      <vt:lpstr>Georgia</vt:lpstr>
      <vt:lpstr>Rockwell</vt:lpstr>
      <vt:lpstr>Bookman Old Style</vt:lpstr>
      <vt:lpstr>Calibri Light</vt:lpstr>
      <vt:lpstr>Franklin Gothic Heavy</vt:lpstr>
      <vt:lpstr>Aptos Display</vt:lpstr>
      <vt:lpstr>The Hand</vt:lpstr>
      <vt:lpstr>Aptos</vt:lpstr>
      <vt:lpstr>Wingdings 2</vt:lpstr>
      <vt:lpstr>Eras Bold ITC</vt:lpstr>
      <vt:lpstr>Helvetica Neue</vt:lpstr>
      <vt:lpstr>1_Slate</vt:lpstr>
      <vt:lpstr>2_Office Theme</vt:lpstr>
      <vt:lpstr>5_Office Theme</vt:lpstr>
      <vt:lpstr>1_office theme</vt:lpstr>
      <vt:lpstr>AfterhoursVTI</vt:lpstr>
      <vt:lpstr>10_Office Theme</vt:lpstr>
      <vt:lpstr>SketchyVTI</vt:lpstr>
      <vt:lpstr>GradientVTI</vt:lpstr>
      <vt:lpstr>9_Office Theme</vt:lpstr>
      <vt:lpstr>Office Theme</vt:lpstr>
      <vt:lpstr>3_Office Theme</vt:lpstr>
      <vt:lpstr>4_Office Theme</vt:lpstr>
      <vt:lpstr>DashVTI</vt:lpstr>
      <vt:lpstr>VanillaVTI</vt:lpstr>
      <vt:lpstr>6_Office Theme</vt:lpstr>
      <vt:lpstr>7_Office Theme</vt:lpstr>
      <vt:lpstr>Acrobat Document</vt:lpstr>
      <vt:lpstr>SOMERSET PURPOSE</vt:lpstr>
      <vt:lpstr>PowerPoint Presentation</vt:lpstr>
      <vt:lpstr>Discipline</vt:lpstr>
      <vt:lpstr>Somerset College Prep Discipline Matrix</vt:lpstr>
      <vt:lpstr>PowerPoint Presentation</vt:lpstr>
      <vt:lpstr>Dress Code Violations (Do Not Wear)</vt:lpstr>
      <vt:lpstr>Dress Code Violations</vt:lpstr>
      <vt:lpstr>PowerPoint Presentation</vt:lpstr>
      <vt:lpstr>Dress Code (What can I wear)</vt:lpstr>
      <vt:lpstr>PowerPoint Presentation</vt:lpstr>
      <vt:lpstr>Tardy—being late to class.  Being tardy to periods 2, 3, or 4 is accompanied by a detention. Period 2, 3, 4 teachers write &amp; submit the detention. Being tardy to 1st period is a detention if you are a bus rider and your bus was on time.   Being tardy to 1st period and you are not a bus rider is a detention for every 3rd occurrence. </vt:lpstr>
      <vt:lpstr>Lanyards and IDs are a Mandatory Part of your uniform </vt:lpstr>
      <vt:lpstr>      on basketball courts OR turf  without a staff member present (This means mornings &amp; after school too.)</vt:lpstr>
      <vt:lpstr>NO FOOD or drink  ON THE COURT </vt:lpstr>
      <vt:lpstr>PowerPoint Presentation</vt:lpstr>
      <vt:lpstr>PowerPoint Presentation</vt:lpstr>
      <vt:lpstr>PowerPoint Presentation</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PowerPoint Presentation</vt:lpstr>
      <vt:lpstr>PowerPoint Presentation</vt:lpstr>
      <vt:lpstr>FBA Leadership Summit</vt:lpstr>
      <vt:lpstr>PowerPoint Presentation</vt:lpstr>
      <vt:lpstr>Effective Wednesday April 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Mr. Kyryliw’s US History EOC Prep Sessions</vt:lpstr>
      <vt:lpstr>Marsh's Civics EOC Prep</vt:lpstr>
      <vt:lpstr>PowerPoint Presentation</vt:lpstr>
      <vt:lpstr>PowerPoint Presentation</vt:lpstr>
      <vt:lpstr>School Clubs</vt:lpstr>
      <vt:lpstr>Free Gradventure Shirts</vt:lpstr>
      <vt:lpstr>Interested in starting a school club?</vt:lpstr>
      <vt:lpstr>PowerPoint Presentation</vt:lpstr>
      <vt:lpstr>Somerset College Prep &amp;Public Wireless ACP Program    This document will also be in the front office for you to scan the QR code.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SOMERSET MISSION</dc:title>
  <dc:creator>Michael Kyryliw</dc:creator>
  <cp:lastModifiedBy>Michael Kyryliw</cp:lastModifiedBy>
  <cp:revision>31</cp:revision>
  <cp:lastPrinted>2025-02-06T23:31:27Z</cp:lastPrinted>
  <dcterms:created xsi:type="dcterms:W3CDTF">2018-11-26T04:56:53Z</dcterms:created>
  <dcterms:modified xsi:type="dcterms:W3CDTF">2025-05-15T12:27:16Z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0x01010030E1379591FBD94A944D270C68F36B51</vt:lpwstr>
  </property>
</Properties>
</file>